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81" r:id="rId5"/>
    <p:sldId id="279" r:id="rId6"/>
    <p:sldId id="278" r:id="rId7"/>
    <p:sldId id="259" r:id="rId8"/>
    <p:sldId id="260" r:id="rId9"/>
    <p:sldId id="262" r:id="rId10"/>
    <p:sldId id="263" r:id="rId11"/>
    <p:sldId id="284" r:id="rId12"/>
    <p:sldId id="261" r:id="rId13"/>
    <p:sldId id="264" r:id="rId14"/>
    <p:sldId id="265" r:id="rId15"/>
    <p:sldId id="266" r:id="rId16"/>
    <p:sldId id="267" r:id="rId17"/>
    <p:sldId id="268" r:id="rId18"/>
    <p:sldId id="269" r:id="rId19"/>
    <p:sldId id="270" r:id="rId20"/>
    <p:sldId id="286" r:id="rId21"/>
    <p:sldId id="272" r:id="rId22"/>
    <p:sldId id="273" r:id="rId23"/>
    <p:sldId id="285" r:id="rId24"/>
    <p:sldId id="274"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84B81-0286-8B4F-9381-E4E076F99125}" v="536" dt="2026-04-27T03:14:32.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2"/>
    <p:restoredTop sz="94682"/>
  </p:normalViewPr>
  <p:slideViewPr>
    <p:cSldViewPr snapToGrid="0">
      <p:cViewPr varScale="1">
        <p:scale>
          <a:sx n="70" d="100"/>
          <a:sy n="70" d="100"/>
        </p:scale>
        <p:origin x="24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Villegas" userId="6dba2084f184f49a" providerId="LiveId" clId="{9A0BF98B-A9C8-4FC5-AD9E-33FD3E702094}"/>
    <pc:docChg chg="delSld">
      <pc:chgData name="Ana Villegas" userId="6dba2084f184f49a" providerId="LiveId" clId="{9A0BF98B-A9C8-4FC5-AD9E-33FD3E702094}" dt="2026-04-27T19:32:23.158" v="0" actId="2696"/>
      <pc:docMkLst>
        <pc:docMk/>
      </pc:docMkLst>
      <pc:sldChg chg="del">
        <pc:chgData name="Ana Villegas" userId="6dba2084f184f49a" providerId="LiveId" clId="{9A0BF98B-A9C8-4FC5-AD9E-33FD3E702094}" dt="2026-04-27T19:32:23.158" v="0" actId="2696"/>
        <pc:sldMkLst>
          <pc:docMk/>
          <pc:sldMk cId="4005061891" sldId="289"/>
        </pc:sldMkLst>
      </pc:sldChg>
    </pc:docChg>
  </pc:docChgLst>
  <pc:docChgLst>
    <pc:chgData name="Alyssa Novick" userId="52d0e9165d83fa2c" providerId="LiveId" clId="{34DFA0D2-2E1C-5BA2-84DB-6FDB9C29E5E4}"/>
    <pc:docChg chg="undo custSel addSld delSld modSld sldOrd">
      <pc:chgData name="Alyssa Novick" userId="52d0e9165d83fa2c" providerId="LiveId" clId="{34DFA0D2-2E1C-5BA2-84DB-6FDB9C29E5E4}" dt="2026-04-27T03:15:52.080" v="6664" actId="20577"/>
      <pc:docMkLst>
        <pc:docMk/>
      </pc:docMkLst>
      <pc:sldChg chg="addSp delSp modSp mod modNotesTx">
        <pc:chgData name="Alyssa Novick" userId="52d0e9165d83fa2c" providerId="LiveId" clId="{34DFA0D2-2E1C-5BA2-84DB-6FDB9C29E5E4}" dt="2026-04-27T02:33:10.546" v="2290" actId="20577"/>
        <pc:sldMkLst>
          <pc:docMk/>
          <pc:sldMk cId="128715482" sldId="256"/>
        </pc:sldMkLst>
        <pc:spChg chg="mod">
          <ac:chgData name="Alyssa Novick" userId="52d0e9165d83fa2c" providerId="LiveId" clId="{34DFA0D2-2E1C-5BA2-84DB-6FDB9C29E5E4}" dt="2026-04-24T16:48:54.995" v="82" actId="26606"/>
          <ac:spMkLst>
            <pc:docMk/>
            <pc:sldMk cId="128715482" sldId="256"/>
            <ac:spMk id="3" creationId="{958FEB5D-4839-D146-F76C-99D7EC19416B}"/>
          </ac:spMkLst>
        </pc:spChg>
        <pc:spChg chg="mod ord">
          <ac:chgData name="Alyssa Novick" userId="52d0e9165d83fa2c" providerId="LiveId" clId="{34DFA0D2-2E1C-5BA2-84DB-6FDB9C29E5E4}" dt="2026-04-24T16:49:06.231" v="88" actId="20577"/>
          <ac:spMkLst>
            <pc:docMk/>
            <pc:sldMk cId="128715482" sldId="256"/>
            <ac:spMk id="6" creationId="{7F507293-905C-0682-359A-C86241161A5B}"/>
          </ac:spMkLst>
        </pc:spChg>
        <pc:spChg chg="add">
          <ac:chgData name="Alyssa Novick" userId="52d0e9165d83fa2c" providerId="LiveId" clId="{34DFA0D2-2E1C-5BA2-84DB-6FDB9C29E5E4}" dt="2026-04-24T16:48:54.995" v="82" actId="26606"/>
          <ac:spMkLst>
            <pc:docMk/>
            <pc:sldMk cId="128715482" sldId="256"/>
            <ac:spMk id="33" creationId="{346163D3-B666-4446-84C6-9902EB936B6E}"/>
          </ac:spMkLst>
        </pc:spChg>
        <pc:spChg chg="add">
          <ac:chgData name="Alyssa Novick" userId="52d0e9165d83fa2c" providerId="LiveId" clId="{34DFA0D2-2E1C-5BA2-84DB-6FDB9C29E5E4}" dt="2026-04-24T16:48:54.995" v="82" actId="26606"/>
          <ac:spMkLst>
            <pc:docMk/>
            <pc:sldMk cId="128715482" sldId="256"/>
            <ac:spMk id="39" creationId="{04357C93-F0CB-4A1C-8F77-4E9063789819}"/>
          </ac:spMkLst>
        </pc:spChg>
        <pc:grpChg chg="add">
          <ac:chgData name="Alyssa Novick" userId="52d0e9165d83fa2c" providerId="LiveId" clId="{34DFA0D2-2E1C-5BA2-84DB-6FDB9C29E5E4}" dt="2026-04-24T16:48:54.995" v="82" actId="26606"/>
          <ac:grpSpMkLst>
            <pc:docMk/>
            <pc:sldMk cId="128715482" sldId="256"/>
            <ac:grpSpMk id="35" creationId="{3AF6A671-C637-4547-85F4-51B6D1881399}"/>
          </ac:grpSpMkLst>
        </pc:grpChg>
        <pc:picChg chg="mod">
          <ac:chgData name="Alyssa Novick" userId="52d0e9165d83fa2c" providerId="LiveId" clId="{34DFA0D2-2E1C-5BA2-84DB-6FDB9C29E5E4}" dt="2026-04-24T16:48:54.995" v="82" actId="26606"/>
          <ac:picMkLst>
            <pc:docMk/>
            <pc:sldMk cId="128715482" sldId="256"/>
            <ac:picMk id="5" creationId="{78D59A39-AE7B-A4A1-68EE-B5A095A6F63B}"/>
          </ac:picMkLst>
        </pc:picChg>
      </pc:sldChg>
      <pc:sldChg chg="modNotesTx">
        <pc:chgData name="Alyssa Novick" userId="52d0e9165d83fa2c" providerId="LiveId" clId="{34DFA0D2-2E1C-5BA2-84DB-6FDB9C29E5E4}" dt="2026-04-27T01:54:14.709" v="1006" actId="20577"/>
        <pc:sldMkLst>
          <pc:docMk/>
          <pc:sldMk cId="487551297" sldId="257"/>
        </pc:sldMkLst>
      </pc:sldChg>
      <pc:sldChg chg="modNotesTx">
        <pc:chgData name="Alyssa Novick" userId="52d0e9165d83fa2c" providerId="LiveId" clId="{34DFA0D2-2E1C-5BA2-84DB-6FDB9C29E5E4}" dt="2026-04-27T01:56:18.085" v="1338" actId="20577"/>
        <pc:sldMkLst>
          <pc:docMk/>
          <pc:sldMk cId="2321312307" sldId="258"/>
        </pc:sldMkLst>
      </pc:sldChg>
      <pc:sldChg chg="modSp mod modNotesTx">
        <pc:chgData name="Alyssa Novick" userId="52d0e9165d83fa2c" providerId="LiveId" clId="{34DFA0D2-2E1C-5BA2-84DB-6FDB9C29E5E4}" dt="2026-04-27T02:36:18.799" v="2744" actId="20577"/>
        <pc:sldMkLst>
          <pc:docMk/>
          <pc:sldMk cId="3545161624" sldId="259"/>
        </pc:sldMkLst>
        <pc:spChg chg="mod">
          <ac:chgData name="Alyssa Novick" userId="52d0e9165d83fa2c" providerId="LiveId" clId="{34DFA0D2-2E1C-5BA2-84DB-6FDB9C29E5E4}" dt="2026-04-27T02:35:16.170" v="2512" actId="20577"/>
          <ac:spMkLst>
            <pc:docMk/>
            <pc:sldMk cId="3545161624" sldId="259"/>
            <ac:spMk id="3" creationId="{AD03AFF3-5BE0-5A5B-B54F-97C93AEC5D64}"/>
          </ac:spMkLst>
        </pc:spChg>
      </pc:sldChg>
      <pc:sldChg chg="modSp mod modNotesTx">
        <pc:chgData name="Alyssa Novick" userId="52d0e9165d83fa2c" providerId="LiveId" clId="{34DFA0D2-2E1C-5BA2-84DB-6FDB9C29E5E4}" dt="2026-04-27T02:41:01.663" v="3371" actId="20577"/>
        <pc:sldMkLst>
          <pc:docMk/>
          <pc:sldMk cId="2569421788" sldId="260"/>
        </pc:sldMkLst>
        <pc:spChg chg="mod">
          <ac:chgData name="Alyssa Novick" userId="52d0e9165d83fa2c" providerId="LiveId" clId="{34DFA0D2-2E1C-5BA2-84DB-6FDB9C29E5E4}" dt="2026-04-27T02:38:19.854" v="3031" actId="20577"/>
          <ac:spMkLst>
            <pc:docMk/>
            <pc:sldMk cId="2569421788" sldId="260"/>
            <ac:spMk id="3" creationId="{C2B2C183-F132-C98D-901F-175365BB1295}"/>
          </ac:spMkLst>
        </pc:spChg>
      </pc:sldChg>
      <pc:sldChg chg="modNotesTx">
        <pc:chgData name="Alyssa Novick" userId="52d0e9165d83fa2c" providerId="LiveId" clId="{34DFA0D2-2E1C-5BA2-84DB-6FDB9C29E5E4}" dt="2026-04-27T02:43:37.781" v="3963" actId="20577"/>
        <pc:sldMkLst>
          <pc:docMk/>
          <pc:sldMk cId="1411325114" sldId="261"/>
        </pc:sldMkLst>
      </pc:sldChg>
      <pc:sldChg chg="modNotesTx">
        <pc:chgData name="Alyssa Novick" userId="52d0e9165d83fa2c" providerId="LiveId" clId="{34DFA0D2-2E1C-5BA2-84DB-6FDB9C29E5E4}" dt="2026-04-27T02:41:55.216" v="3607" actId="20577"/>
        <pc:sldMkLst>
          <pc:docMk/>
          <pc:sldMk cId="4204696668" sldId="262"/>
        </pc:sldMkLst>
      </pc:sldChg>
      <pc:sldChg chg="modNotesTx">
        <pc:chgData name="Alyssa Novick" userId="52d0e9165d83fa2c" providerId="LiveId" clId="{34DFA0D2-2E1C-5BA2-84DB-6FDB9C29E5E4}" dt="2026-04-27T02:43:04.670" v="3861" actId="20577"/>
        <pc:sldMkLst>
          <pc:docMk/>
          <pc:sldMk cId="1518181631" sldId="263"/>
        </pc:sldMkLst>
      </pc:sldChg>
      <pc:sldChg chg="modNotesTx">
        <pc:chgData name="Alyssa Novick" userId="52d0e9165d83fa2c" providerId="LiveId" clId="{34DFA0D2-2E1C-5BA2-84DB-6FDB9C29E5E4}" dt="2026-04-27T02:46:51.600" v="4584" actId="20577"/>
        <pc:sldMkLst>
          <pc:docMk/>
          <pc:sldMk cId="1306954520" sldId="264"/>
        </pc:sldMkLst>
      </pc:sldChg>
      <pc:sldChg chg="modSp mod modNotesTx">
        <pc:chgData name="Alyssa Novick" userId="52d0e9165d83fa2c" providerId="LiveId" clId="{34DFA0D2-2E1C-5BA2-84DB-6FDB9C29E5E4}" dt="2026-04-27T02:56:55.809" v="5326" actId="313"/>
        <pc:sldMkLst>
          <pc:docMk/>
          <pc:sldMk cId="3321758668" sldId="265"/>
        </pc:sldMkLst>
        <pc:spChg chg="mod">
          <ac:chgData name="Alyssa Novick" userId="52d0e9165d83fa2c" providerId="LiveId" clId="{34DFA0D2-2E1C-5BA2-84DB-6FDB9C29E5E4}" dt="2026-04-27T02:56:29.467" v="5254" actId="20577"/>
          <ac:spMkLst>
            <pc:docMk/>
            <pc:sldMk cId="3321758668" sldId="265"/>
            <ac:spMk id="3" creationId="{00CA21F5-5F0F-411F-F745-496B21248369}"/>
          </ac:spMkLst>
        </pc:spChg>
      </pc:sldChg>
      <pc:sldChg chg="modSp mod modNotesTx">
        <pc:chgData name="Alyssa Novick" userId="52d0e9165d83fa2c" providerId="LiveId" clId="{34DFA0D2-2E1C-5BA2-84DB-6FDB9C29E5E4}" dt="2026-04-27T02:49:05.748" v="4971" actId="20577"/>
        <pc:sldMkLst>
          <pc:docMk/>
          <pc:sldMk cId="2349804084" sldId="266"/>
        </pc:sldMkLst>
        <pc:spChg chg="mod">
          <ac:chgData name="Alyssa Novick" userId="52d0e9165d83fa2c" providerId="LiveId" clId="{34DFA0D2-2E1C-5BA2-84DB-6FDB9C29E5E4}" dt="2026-04-24T16:42:19.709" v="44" actId="20577"/>
          <ac:spMkLst>
            <pc:docMk/>
            <pc:sldMk cId="2349804084" sldId="266"/>
            <ac:spMk id="3" creationId="{ECABD731-FE15-033C-A455-BE79007A85F2}"/>
          </ac:spMkLst>
        </pc:spChg>
      </pc:sldChg>
      <pc:sldChg chg="modSp mod modNotesTx">
        <pc:chgData name="Alyssa Novick" userId="52d0e9165d83fa2c" providerId="LiveId" clId="{34DFA0D2-2E1C-5BA2-84DB-6FDB9C29E5E4}" dt="2026-04-27T02:50:15.114" v="5250" actId="20577"/>
        <pc:sldMkLst>
          <pc:docMk/>
          <pc:sldMk cId="1940837595" sldId="267"/>
        </pc:sldMkLst>
        <pc:spChg chg="mod">
          <ac:chgData name="Alyssa Novick" userId="52d0e9165d83fa2c" providerId="LiveId" clId="{34DFA0D2-2E1C-5BA2-84DB-6FDB9C29E5E4}" dt="2026-04-24T17:32:14.988" v="185" actId="27636"/>
          <ac:spMkLst>
            <pc:docMk/>
            <pc:sldMk cId="1940837595" sldId="267"/>
            <ac:spMk id="3" creationId="{4471F72F-C30F-E9D7-F9DF-C9086FA0C301}"/>
          </ac:spMkLst>
        </pc:spChg>
      </pc:sldChg>
      <pc:sldChg chg="addSp modSp mod modNotesTx">
        <pc:chgData name="Alyssa Novick" userId="52d0e9165d83fa2c" providerId="LiveId" clId="{34DFA0D2-2E1C-5BA2-84DB-6FDB9C29E5E4}" dt="2026-04-27T02:59:09.359" v="5525" actId="20577"/>
        <pc:sldMkLst>
          <pc:docMk/>
          <pc:sldMk cId="2958514007" sldId="268"/>
        </pc:sldMkLst>
        <pc:spChg chg="add mod">
          <ac:chgData name="Alyssa Novick" userId="52d0e9165d83fa2c" providerId="LiveId" clId="{34DFA0D2-2E1C-5BA2-84DB-6FDB9C29E5E4}" dt="2026-04-27T02:58:10.592" v="5330" actId="20577"/>
          <ac:spMkLst>
            <pc:docMk/>
            <pc:sldMk cId="2958514007" sldId="268"/>
            <ac:spMk id="13" creationId="{C3586E5E-C768-ECE9-C4FE-65C4E5514FB9}"/>
          </ac:spMkLst>
        </pc:spChg>
      </pc:sldChg>
      <pc:sldChg chg="addSp delSp modSp mod modNotesTx">
        <pc:chgData name="Alyssa Novick" userId="52d0e9165d83fa2c" providerId="LiveId" clId="{34DFA0D2-2E1C-5BA2-84DB-6FDB9C29E5E4}" dt="2026-04-27T03:01:45.308" v="5991" actId="20577"/>
        <pc:sldMkLst>
          <pc:docMk/>
          <pc:sldMk cId="995292737" sldId="269"/>
        </pc:sldMkLst>
        <pc:spChg chg="mod">
          <ac:chgData name="Alyssa Novick" userId="52d0e9165d83fa2c" providerId="LiveId" clId="{34DFA0D2-2E1C-5BA2-84DB-6FDB9C29E5E4}" dt="2026-04-24T17:39:18.537" v="252" actId="20577"/>
          <ac:spMkLst>
            <pc:docMk/>
            <pc:sldMk cId="995292737" sldId="269"/>
            <ac:spMk id="3" creationId="{164EED0B-533F-96A9-EDCD-16006F87476D}"/>
          </ac:spMkLst>
        </pc:spChg>
        <pc:spChg chg="mod">
          <ac:chgData name="Alyssa Novick" userId="52d0e9165d83fa2c" providerId="LiveId" clId="{34DFA0D2-2E1C-5BA2-84DB-6FDB9C29E5E4}" dt="2026-04-24T16:51:26.858" v="173" actId="26606"/>
          <ac:spMkLst>
            <pc:docMk/>
            <pc:sldMk cId="995292737" sldId="269"/>
            <ac:spMk id="6" creationId="{CC45FECF-0642-5B6C-77F4-F30195C624EE}"/>
          </ac:spMkLst>
        </pc:spChg>
        <pc:spChg chg="mod">
          <ac:chgData name="Alyssa Novick" userId="52d0e9165d83fa2c" providerId="LiveId" clId="{34DFA0D2-2E1C-5BA2-84DB-6FDB9C29E5E4}" dt="2026-04-24T16:51:26.858" v="173" actId="26606"/>
          <ac:spMkLst>
            <pc:docMk/>
            <pc:sldMk cId="995292737" sldId="269"/>
            <ac:spMk id="9" creationId="{22A03C7B-E83E-EE96-CA72-59936F57E456}"/>
          </ac:spMkLst>
        </pc:spChg>
        <pc:spChg chg="add mod ord">
          <ac:chgData name="Alyssa Novick" userId="52d0e9165d83fa2c" providerId="LiveId" clId="{34DFA0D2-2E1C-5BA2-84DB-6FDB9C29E5E4}" dt="2026-04-24T16:51:26.858" v="173" actId="26606"/>
          <ac:spMkLst>
            <pc:docMk/>
            <pc:sldMk cId="995292737" sldId="269"/>
            <ac:spMk id="11" creationId="{146B00C4-A730-BF63-D8C0-E8286C601DF7}"/>
          </ac:spMkLst>
        </pc:spChg>
        <pc:spChg chg="add">
          <ac:chgData name="Alyssa Novick" userId="52d0e9165d83fa2c" providerId="LiveId" clId="{34DFA0D2-2E1C-5BA2-84DB-6FDB9C29E5E4}" dt="2026-04-24T16:51:26.858" v="173" actId="26606"/>
          <ac:spMkLst>
            <pc:docMk/>
            <pc:sldMk cId="995292737" sldId="269"/>
            <ac:spMk id="23" creationId="{922F19F4-FE70-43DC-856F-2CE5F521DC48}"/>
          </ac:spMkLst>
        </pc:spChg>
        <pc:spChg chg="add">
          <ac:chgData name="Alyssa Novick" userId="52d0e9165d83fa2c" providerId="LiveId" clId="{34DFA0D2-2E1C-5BA2-84DB-6FDB9C29E5E4}" dt="2026-04-24T16:51:26.858" v="173" actId="26606"/>
          <ac:spMkLst>
            <pc:docMk/>
            <pc:sldMk cId="995292737" sldId="269"/>
            <ac:spMk id="30" creationId="{D5B0017B-2ECA-49AF-B397-DC140825DF8D}"/>
          </ac:spMkLst>
        </pc:spChg>
        <pc:spChg chg="add">
          <ac:chgData name="Alyssa Novick" userId="52d0e9165d83fa2c" providerId="LiveId" clId="{34DFA0D2-2E1C-5BA2-84DB-6FDB9C29E5E4}" dt="2026-04-24T16:51:26.858" v="173" actId="26606"/>
          <ac:spMkLst>
            <pc:docMk/>
            <pc:sldMk cId="995292737" sldId="269"/>
            <ac:spMk id="32" creationId="{395ECC94-3D5E-46A7-A7A1-DE807E1563B4}"/>
          </ac:spMkLst>
        </pc:spChg>
        <pc:spChg chg="add">
          <ac:chgData name="Alyssa Novick" userId="52d0e9165d83fa2c" providerId="LiveId" clId="{34DFA0D2-2E1C-5BA2-84DB-6FDB9C29E5E4}" dt="2026-04-24T16:51:26.858" v="173" actId="26606"/>
          <ac:spMkLst>
            <pc:docMk/>
            <pc:sldMk cId="995292737" sldId="269"/>
            <ac:spMk id="34" creationId="{7E549738-9961-462D-81B7-4A7A44691102}"/>
          </ac:spMkLst>
        </pc:spChg>
      </pc:sldChg>
      <pc:sldChg chg="modNotesTx">
        <pc:chgData name="Alyssa Novick" userId="52d0e9165d83fa2c" providerId="LiveId" clId="{34DFA0D2-2E1C-5BA2-84DB-6FDB9C29E5E4}" dt="2026-04-27T03:02:56.733" v="6242" actId="20577"/>
        <pc:sldMkLst>
          <pc:docMk/>
          <pc:sldMk cId="3323263954" sldId="270"/>
        </pc:sldMkLst>
      </pc:sldChg>
      <pc:sldChg chg="modSp mod modNotesTx">
        <pc:chgData name="Alyssa Novick" userId="52d0e9165d83fa2c" providerId="LiveId" clId="{34DFA0D2-2E1C-5BA2-84DB-6FDB9C29E5E4}" dt="2026-04-27T03:04:54.699" v="6570" actId="20577"/>
        <pc:sldMkLst>
          <pc:docMk/>
          <pc:sldMk cId="3316849906" sldId="272"/>
        </pc:sldMkLst>
        <pc:spChg chg="mod">
          <ac:chgData name="Alyssa Novick" userId="52d0e9165d83fa2c" providerId="LiveId" clId="{34DFA0D2-2E1C-5BA2-84DB-6FDB9C29E5E4}" dt="2026-04-24T17:44:28.035" v="636" actId="20577"/>
          <ac:spMkLst>
            <pc:docMk/>
            <pc:sldMk cId="3316849906" sldId="272"/>
            <ac:spMk id="3" creationId="{9BFAACD7-50F1-0C2A-FD50-7A9DAE02F84D}"/>
          </ac:spMkLst>
        </pc:spChg>
      </pc:sldChg>
      <pc:sldChg chg="addSp delSp modSp mod">
        <pc:chgData name="Alyssa Novick" userId="52d0e9165d83fa2c" providerId="LiveId" clId="{34DFA0D2-2E1C-5BA2-84DB-6FDB9C29E5E4}" dt="2026-04-27T03:13:43.312" v="6587" actId="20577"/>
        <pc:sldMkLst>
          <pc:docMk/>
          <pc:sldMk cId="3481706074" sldId="273"/>
        </pc:sldMkLst>
        <pc:spChg chg="mod">
          <ac:chgData name="Alyssa Novick" userId="52d0e9165d83fa2c" providerId="LiveId" clId="{34DFA0D2-2E1C-5BA2-84DB-6FDB9C29E5E4}" dt="2026-04-27T03:13:28.646" v="6576" actId="26606"/>
          <ac:spMkLst>
            <pc:docMk/>
            <pc:sldMk cId="3481706074" sldId="273"/>
            <ac:spMk id="2" creationId="{99D2B415-5139-37A2-5C65-375C2672D899}"/>
          </ac:spMkLst>
        </pc:spChg>
        <pc:spChg chg="mod">
          <ac:chgData name="Alyssa Novick" userId="52d0e9165d83fa2c" providerId="LiveId" clId="{34DFA0D2-2E1C-5BA2-84DB-6FDB9C29E5E4}" dt="2026-04-27T03:13:43.312" v="6587" actId="20577"/>
          <ac:spMkLst>
            <pc:docMk/>
            <pc:sldMk cId="3481706074" sldId="273"/>
            <ac:spMk id="3" creationId="{57F629ED-E86C-A92F-A7B6-F779D2117576}"/>
          </ac:spMkLst>
        </pc:spChg>
        <pc:spChg chg="del">
          <ac:chgData name="Alyssa Novick" userId="52d0e9165d83fa2c" providerId="LiveId" clId="{34DFA0D2-2E1C-5BA2-84DB-6FDB9C29E5E4}" dt="2026-04-27T03:13:28.646" v="6576" actId="26606"/>
          <ac:spMkLst>
            <pc:docMk/>
            <pc:sldMk cId="3481706074" sldId="273"/>
            <ac:spMk id="16" creationId="{081EA652-8C6A-4E69-BEB9-170809474553}"/>
          </ac:spMkLst>
        </pc:spChg>
        <pc:spChg chg="del">
          <ac:chgData name="Alyssa Novick" userId="52d0e9165d83fa2c" providerId="LiveId" clId="{34DFA0D2-2E1C-5BA2-84DB-6FDB9C29E5E4}" dt="2026-04-27T03:13:28.646" v="6576" actId="26606"/>
          <ac:spMkLst>
            <pc:docMk/>
            <pc:sldMk cId="3481706074" sldId="273"/>
            <ac:spMk id="18" creationId="{A4026A73-1F7F-49F2-B319-8CA3B3D53269}"/>
          </ac:spMkLst>
        </pc:spChg>
        <pc:spChg chg="del">
          <ac:chgData name="Alyssa Novick" userId="52d0e9165d83fa2c" providerId="LiveId" clId="{34DFA0D2-2E1C-5BA2-84DB-6FDB9C29E5E4}" dt="2026-04-27T03:13:28.646" v="6576" actId="26606"/>
          <ac:spMkLst>
            <pc:docMk/>
            <pc:sldMk cId="3481706074" sldId="273"/>
            <ac:spMk id="19" creationId="{5298780A-33B9-4EA2-8F67-DE68AD62841B}"/>
          </ac:spMkLst>
        </pc:spChg>
        <pc:spChg chg="add">
          <ac:chgData name="Alyssa Novick" userId="52d0e9165d83fa2c" providerId="LiveId" clId="{34DFA0D2-2E1C-5BA2-84DB-6FDB9C29E5E4}" dt="2026-04-27T03:13:28.646" v="6576" actId="26606"/>
          <ac:spMkLst>
            <pc:docMk/>
            <pc:sldMk cId="3481706074" sldId="273"/>
            <ac:spMk id="24" creationId="{DEE2AD96-B495-4E06-9291-B71706F728CB}"/>
          </ac:spMkLst>
        </pc:spChg>
        <pc:spChg chg="add">
          <ac:chgData name="Alyssa Novick" userId="52d0e9165d83fa2c" providerId="LiveId" clId="{34DFA0D2-2E1C-5BA2-84DB-6FDB9C29E5E4}" dt="2026-04-27T03:13:28.646" v="6576" actId="26606"/>
          <ac:spMkLst>
            <pc:docMk/>
            <pc:sldMk cId="3481706074" sldId="273"/>
            <ac:spMk id="26" creationId="{53CF6D67-C5A8-4ADD-9E8E-1E38CA1D3166}"/>
          </ac:spMkLst>
        </pc:spChg>
        <pc:spChg chg="add">
          <ac:chgData name="Alyssa Novick" userId="52d0e9165d83fa2c" providerId="LiveId" clId="{34DFA0D2-2E1C-5BA2-84DB-6FDB9C29E5E4}" dt="2026-04-27T03:13:28.646" v="6576" actId="26606"/>
          <ac:spMkLst>
            <pc:docMk/>
            <pc:sldMk cId="3481706074" sldId="273"/>
            <ac:spMk id="28" creationId="{86909FA0-B515-4681-B7A8-FA281D133B94}"/>
          </ac:spMkLst>
        </pc:spChg>
        <pc:spChg chg="add">
          <ac:chgData name="Alyssa Novick" userId="52d0e9165d83fa2c" providerId="LiveId" clId="{34DFA0D2-2E1C-5BA2-84DB-6FDB9C29E5E4}" dt="2026-04-27T03:13:28.646" v="6576" actId="26606"/>
          <ac:spMkLst>
            <pc:docMk/>
            <pc:sldMk cId="3481706074" sldId="273"/>
            <ac:spMk id="30" creationId="{21C9FE86-FCC3-4A31-AA1C-C882262B7FE7}"/>
          </ac:spMkLst>
        </pc:spChg>
        <pc:spChg chg="add">
          <ac:chgData name="Alyssa Novick" userId="52d0e9165d83fa2c" providerId="LiveId" clId="{34DFA0D2-2E1C-5BA2-84DB-6FDB9C29E5E4}" dt="2026-04-27T03:13:28.646" v="6576" actId="26606"/>
          <ac:spMkLst>
            <pc:docMk/>
            <pc:sldMk cId="3481706074" sldId="273"/>
            <ac:spMk id="32" creationId="{7D96243B-ECED-4B71-8E06-AE9A285EAD20}"/>
          </ac:spMkLst>
        </pc:spChg>
      </pc:sldChg>
      <pc:sldChg chg="addSp delSp modSp mod modNotesTx">
        <pc:chgData name="Alyssa Novick" userId="52d0e9165d83fa2c" providerId="LiveId" clId="{34DFA0D2-2E1C-5BA2-84DB-6FDB9C29E5E4}" dt="2026-04-27T03:15:45.331" v="6641" actId="20577"/>
        <pc:sldMkLst>
          <pc:docMk/>
          <pc:sldMk cId="3446593128" sldId="274"/>
        </pc:sldMkLst>
        <pc:spChg chg="mod">
          <ac:chgData name="Alyssa Novick" userId="52d0e9165d83fa2c" providerId="LiveId" clId="{34DFA0D2-2E1C-5BA2-84DB-6FDB9C29E5E4}" dt="2026-04-27T03:14:24.069" v="6590" actId="21"/>
          <ac:spMkLst>
            <pc:docMk/>
            <pc:sldMk cId="3446593128" sldId="274"/>
            <ac:spMk id="3" creationId="{422E00DE-667A-E5BA-07C6-7374062CCB43}"/>
          </ac:spMkLst>
        </pc:spChg>
        <pc:spChg chg="add del mod">
          <ac:chgData name="Alyssa Novick" userId="52d0e9165d83fa2c" providerId="LiveId" clId="{34DFA0D2-2E1C-5BA2-84DB-6FDB9C29E5E4}" dt="2026-04-27T03:14:30.634" v="6593"/>
          <ac:spMkLst>
            <pc:docMk/>
            <pc:sldMk cId="3446593128" sldId="274"/>
            <ac:spMk id="4" creationId="{2592AA2E-EC24-5422-FFAE-EBD9DB37F73F}"/>
          </ac:spMkLst>
        </pc:spChg>
      </pc:sldChg>
      <pc:sldChg chg="modNotesTx">
        <pc:chgData name="Alyssa Novick" userId="52d0e9165d83fa2c" providerId="LiveId" clId="{34DFA0D2-2E1C-5BA2-84DB-6FDB9C29E5E4}" dt="2026-04-27T02:08:03.785" v="2022" actId="20577"/>
        <pc:sldMkLst>
          <pc:docMk/>
          <pc:sldMk cId="949030166" sldId="279"/>
        </pc:sldMkLst>
      </pc:sldChg>
      <pc:sldChg chg="modSp modNotesTx">
        <pc:chgData name="Alyssa Novick" userId="52d0e9165d83fa2c" providerId="LiveId" clId="{34DFA0D2-2E1C-5BA2-84DB-6FDB9C29E5E4}" dt="2026-04-27T01:58:19.304" v="1663" actId="13926"/>
        <pc:sldMkLst>
          <pc:docMk/>
          <pc:sldMk cId="2837461179" sldId="281"/>
        </pc:sldMkLst>
        <pc:graphicFrameChg chg="mod">
          <ac:chgData name="Alyssa Novick" userId="52d0e9165d83fa2c" providerId="LiveId" clId="{34DFA0D2-2E1C-5BA2-84DB-6FDB9C29E5E4}" dt="2026-04-27T01:58:19.304" v="1663" actId="13926"/>
          <ac:graphicFrameMkLst>
            <pc:docMk/>
            <pc:sldMk cId="2837461179" sldId="281"/>
            <ac:graphicFrameMk id="5" creationId="{7DAE1CAE-6725-4C6E-8984-8C2944DF1159}"/>
          </ac:graphicFrameMkLst>
        </pc:graphicFrameChg>
      </pc:sldChg>
      <pc:sldChg chg="addSp modSp new mod ord setBg modNotesTx">
        <pc:chgData name="Alyssa Novick" userId="52d0e9165d83fa2c" providerId="LiveId" clId="{34DFA0D2-2E1C-5BA2-84DB-6FDB9C29E5E4}" dt="2026-04-27T03:03:31.949" v="6303" actId="20577"/>
        <pc:sldMkLst>
          <pc:docMk/>
          <pc:sldMk cId="2672325053" sldId="286"/>
        </pc:sldMkLst>
        <pc:spChg chg="mod">
          <ac:chgData name="Alyssa Novick" userId="52d0e9165d83fa2c" providerId="LiveId" clId="{34DFA0D2-2E1C-5BA2-84DB-6FDB9C29E5E4}" dt="2026-04-24T17:43:54.627" v="592" actId="26606"/>
          <ac:spMkLst>
            <pc:docMk/>
            <pc:sldMk cId="2672325053" sldId="286"/>
            <ac:spMk id="2" creationId="{A663E29C-2F42-E65E-208A-C5F4CE639E14}"/>
          </ac:spMkLst>
        </pc:spChg>
        <pc:spChg chg="mod">
          <ac:chgData name="Alyssa Novick" userId="52d0e9165d83fa2c" providerId="LiveId" clId="{34DFA0D2-2E1C-5BA2-84DB-6FDB9C29E5E4}" dt="2026-04-24T17:43:54.627" v="592" actId="26606"/>
          <ac:spMkLst>
            <pc:docMk/>
            <pc:sldMk cId="2672325053" sldId="286"/>
            <ac:spMk id="3" creationId="{7EB86757-B772-379E-5240-DD6193AD5B75}"/>
          </ac:spMkLst>
        </pc:spChg>
        <pc:spChg chg="add">
          <ac:chgData name="Alyssa Novick" userId="52d0e9165d83fa2c" providerId="LiveId" clId="{34DFA0D2-2E1C-5BA2-84DB-6FDB9C29E5E4}" dt="2026-04-24T17:43:54.627" v="592" actId="26606"/>
          <ac:spMkLst>
            <pc:docMk/>
            <pc:sldMk cId="2672325053" sldId="286"/>
            <ac:spMk id="8" creationId="{09588DA8-065E-4F6F-8EFD-43104AB2E0CF}"/>
          </ac:spMkLst>
        </pc:spChg>
        <pc:spChg chg="add">
          <ac:chgData name="Alyssa Novick" userId="52d0e9165d83fa2c" providerId="LiveId" clId="{34DFA0D2-2E1C-5BA2-84DB-6FDB9C29E5E4}" dt="2026-04-24T17:43:54.627" v="592" actId="26606"/>
          <ac:spMkLst>
            <pc:docMk/>
            <pc:sldMk cId="2672325053" sldId="286"/>
            <ac:spMk id="10" creationId="{C4285719-470E-454C-AF62-8323075F1F5B}"/>
          </ac:spMkLst>
        </pc:spChg>
        <pc:spChg chg="add">
          <ac:chgData name="Alyssa Novick" userId="52d0e9165d83fa2c" providerId="LiveId" clId="{34DFA0D2-2E1C-5BA2-84DB-6FDB9C29E5E4}" dt="2026-04-24T17:43:54.627" v="592" actId="26606"/>
          <ac:spMkLst>
            <pc:docMk/>
            <pc:sldMk cId="2672325053" sldId="286"/>
            <ac:spMk id="12" creationId="{CD9FE4EF-C4D8-49A0-B2FF-81D8DB7D8A24}"/>
          </ac:spMkLst>
        </pc:spChg>
        <pc:spChg chg="add">
          <ac:chgData name="Alyssa Novick" userId="52d0e9165d83fa2c" providerId="LiveId" clId="{34DFA0D2-2E1C-5BA2-84DB-6FDB9C29E5E4}" dt="2026-04-24T17:43:54.627" v="592" actId="26606"/>
          <ac:spMkLst>
            <pc:docMk/>
            <pc:sldMk cId="2672325053" sldId="286"/>
            <ac:spMk id="14" creationId="{4300840D-0A0B-4512-BACA-B439D5B9C57C}"/>
          </ac:spMkLst>
        </pc:spChg>
        <pc:spChg chg="add">
          <ac:chgData name="Alyssa Novick" userId="52d0e9165d83fa2c" providerId="LiveId" clId="{34DFA0D2-2E1C-5BA2-84DB-6FDB9C29E5E4}" dt="2026-04-24T17:43:54.627" v="592" actId="26606"/>
          <ac:spMkLst>
            <pc:docMk/>
            <pc:sldMk cId="2672325053" sldId="286"/>
            <ac:spMk id="16" creationId="{D2B78728-A580-49A7-84F9-6EF6F583ADE0}"/>
          </ac:spMkLst>
        </pc:spChg>
        <pc:spChg chg="add">
          <ac:chgData name="Alyssa Novick" userId="52d0e9165d83fa2c" providerId="LiveId" clId="{34DFA0D2-2E1C-5BA2-84DB-6FDB9C29E5E4}" dt="2026-04-24T17:43:54.627" v="592" actId="26606"/>
          <ac:spMkLst>
            <pc:docMk/>
            <pc:sldMk cId="2672325053" sldId="286"/>
            <ac:spMk id="18" creationId="{38FAA1A1-D861-433F-88FA-1E9D6FD31D11}"/>
          </ac:spMkLst>
        </pc:spChg>
        <pc:spChg chg="add">
          <ac:chgData name="Alyssa Novick" userId="52d0e9165d83fa2c" providerId="LiveId" clId="{34DFA0D2-2E1C-5BA2-84DB-6FDB9C29E5E4}" dt="2026-04-24T17:43:54.627" v="592" actId="26606"/>
          <ac:spMkLst>
            <pc:docMk/>
            <pc:sldMk cId="2672325053" sldId="286"/>
            <ac:spMk id="20" creationId="{8D71EDA1-87BF-4D5D-AB79-F346FD19278A}"/>
          </ac:spMkLst>
        </pc:spChg>
      </pc:sldChg>
      <pc:sldChg chg="addSp delSp modSp new mod setBg modNotesTx">
        <pc:chgData name="Alyssa Novick" userId="52d0e9165d83fa2c" providerId="LiveId" clId="{34DFA0D2-2E1C-5BA2-84DB-6FDB9C29E5E4}" dt="2026-04-27T03:15:52.080" v="6664" actId="20577"/>
        <pc:sldMkLst>
          <pc:docMk/>
          <pc:sldMk cId="4111373604" sldId="287"/>
        </pc:sldMkLst>
        <pc:spChg chg="mod">
          <ac:chgData name="Alyssa Novick" userId="52d0e9165d83fa2c" providerId="LiveId" clId="{34DFA0D2-2E1C-5BA2-84DB-6FDB9C29E5E4}" dt="2026-04-27T03:15:27.896" v="6625" actId="26606"/>
          <ac:spMkLst>
            <pc:docMk/>
            <pc:sldMk cId="4111373604" sldId="287"/>
            <ac:spMk id="2" creationId="{0A0A2EAB-7A44-9757-8954-A8108F8069AC}"/>
          </ac:spMkLst>
        </pc:spChg>
        <pc:spChg chg="add del mod">
          <ac:chgData name="Alyssa Novick" userId="52d0e9165d83fa2c" providerId="LiveId" clId="{34DFA0D2-2E1C-5BA2-84DB-6FDB9C29E5E4}" dt="2026-04-27T03:15:27.907" v="6626" actId="26606"/>
          <ac:spMkLst>
            <pc:docMk/>
            <pc:sldMk cId="4111373604" sldId="287"/>
            <ac:spMk id="3" creationId="{92CEFCDF-D52B-89FA-814D-5FAC35E03238}"/>
          </ac:spMkLst>
        </pc:spChg>
        <pc:spChg chg="add del">
          <ac:chgData name="Alyssa Novick" userId="52d0e9165d83fa2c" providerId="LiveId" clId="{34DFA0D2-2E1C-5BA2-84DB-6FDB9C29E5E4}" dt="2026-04-27T03:15:27.896" v="6625" actId="26606"/>
          <ac:spMkLst>
            <pc:docMk/>
            <pc:sldMk cId="4111373604" sldId="287"/>
            <ac:spMk id="10" creationId="{B50AB553-2A96-4A92-96F2-93548E096954}"/>
          </ac:spMkLst>
        </pc:spChg>
        <pc:graphicFrameChg chg="add del">
          <ac:chgData name="Alyssa Novick" userId="52d0e9165d83fa2c" providerId="LiveId" clId="{34DFA0D2-2E1C-5BA2-84DB-6FDB9C29E5E4}" dt="2026-04-27T03:15:27.896" v="6625" actId="26606"/>
          <ac:graphicFrameMkLst>
            <pc:docMk/>
            <pc:sldMk cId="4111373604" sldId="287"/>
            <ac:graphicFrameMk id="5" creationId="{C996C8B6-F035-9C9A-3FBE-AA182E80AE88}"/>
          </ac:graphicFrameMkLst>
        </pc:graphicFrameChg>
        <pc:graphicFrameChg chg="add">
          <ac:chgData name="Alyssa Novick" userId="52d0e9165d83fa2c" providerId="LiveId" clId="{34DFA0D2-2E1C-5BA2-84DB-6FDB9C29E5E4}" dt="2026-04-27T03:15:27.907" v="6626" actId="26606"/>
          <ac:graphicFrameMkLst>
            <pc:docMk/>
            <pc:sldMk cId="4111373604" sldId="287"/>
            <ac:graphicFrameMk id="12" creationId="{699683F7-18B7-BFB4-E16B-70B660BAF45F}"/>
          </ac:graphicFrameMkLst>
        </pc:graphicFrameChg>
        <pc:picChg chg="add del">
          <ac:chgData name="Alyssa Novick" userId="52d0e9165d83fa2c" providerId="LiveId" clId="{34DFA0D2-2E1C-5BA2-84DB-6FDB9C29E5E4}" dt="2026-04-27T03:15:27.896" v="6625" actId="26606"/>
          <ac:picMkLst>
            <pc:docMk/>
            <pc:sldMk cId="4111373604" sldId="287"/>
            <ac:picMk id="6" creationId="{9EBAB42F-3EB0-1474-2612-49E3D66F39EC}"/>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5" Type="http://schemas.openxmlformats.org/officeDocument/2006/relationships/image" Target="../media/image23.sv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5" Type="http://schemas.openxmlformats.org/officeDocument/2006/relationships/image" Target="../media/image23.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39549-FF93-46C4-9C1A-BCA5B088B75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5C097F6-7B36-4ABF-90A5-63202D77EF9B}">
      <dgm:prSet/>
      <dgm:spPr/>
      <dgm:t>
        <a:bodyPr/>
        <a:lstStyle/>
        <a:p>
          <a:r>
            <a:rPr lang="en-CA"/>
            <a:t>A practical teaching structure </a:t>
          </a:r>
          <a:endParaRPr lang="en-US"/>
        </a:p>
      </dgm:t>
    </dgm:pt>
    <dgm:pt modelId="{66FE176C-C097-471C-AC13-C4C49BD16C9A}" type="parTrans" cxnId="{557EDD6A-8D0D-48AB-A2D0-86A106A52E8B}">
      <dgm:prSet/>
      <dgm:spPr/>
      <dgm:t>
        <a:bodyPr/>
        <a:lstStyle/>
        <a:p>
          <a:endParaRPr lang="en-US"/>
        </a:p>
      </dgm:t>
    </dgm:pt>
    <dgm:pt modelId="{6B9D3A7A-D85C-492E-8CD4-9DFABEE89D21}" type="sibTrans" cxnId="{557EDD6A-8D0D-48AB-A2D0-86A106A52E8B}">
      <dgm:prSet/>
      <dgm:spPr/>
      <dgm:t>
        <a:bodyPr/>
        <a:lstStyle/>
        <a:p>
          <a:endParaRPr lang="en-US"/>
        </a:p>
      </dgm:t>
    </dgm:pt>
    <dgm:pt modelId="{5ABADF95-961A-4A13-B7D6-252CCC4171D3}">
      <dgm:prSet/>
      <dgm:spPr/>
      <dgm:t>
        <a:bodyPr/>
        <a:lstStyle/>
        <a:p>
          <a:r>
            <a:rPr lang="en-CA"/>
            <a:t>A chronological way to organize learning </a:t>
          </a:r>
          <a:endParaRPr lang="en-US"/>
        </a:p>
      </dgm:t>
    </dgm:pt>
    <dgm:pt modelId="{12DE02E0-8B22-436F-B942-EBA9F346DD58}" type="parTrans" cxnId="{F6570FA9-400A-430A-B99F-3EA38377F540}">
      <dgm:prSet/>
      <dgm:spPr/>
      <dgm:t>
        <a:bodyPr/>
        <a:lstStyle/>
        <a:p>
          <a:endParaRPr lang="en-US"/>
        </a:p>
      </dgm:t>
    </dgm:pt>
    <dgm:pt modelId="{CC6BDFCA-DCF4-4BDC-9476-CA5DC67FA033}" type="sibTrans" cxnId="{F6570FA9-400A-430A-B99F-3EA38377F540}">
      <dgm:prSet/>
      <dgm:spPr/>
      <dgm:t>
        <a:bodyPr/>
        <a:lstStyle/>
        <a:p>
          <a:endParaRPr lang="en-US"/>
        </a:p>
      </dgm:t>
    </dgm:pt>
    <dgm:pt modelId="{4DD16E6A-6A80-4700-8AAD-FF508EF63A88}">
      <dgm:prSet/>
      <dgm:spPr/>
      <dgm:t>
        <a:bodyPr/>
        <a:lstStyle/>
        <a:p>
          <a:r>
            <a:rPr lang="en-CA"/>
            <a:t>Ready-to-use lesson ideas </a:t>
          </a:r>
          <a:endParaRPr lang="en-US"/>
        </a:p>
      </dgm:t>
    </dgm:pt>
    <dgm:pt modelId="{F5FF2BB7-CE93-42F7-98A7-E641C55975D6}" type="parTrans" cxnId="{1C407BE5-926A-4721-B249-B3FA71C8D780}">
      <dgm:prSet/>
      <dgm:spPr/>
      <dgm:t>
        <a:bodyPr/>
        <a:lstStyle/>
        <a:p>
          <a:endParaRPr lang="en-US"/>
        </a:p>
      </dgm:t>
    </dgm:pt>
    <dgm:pt modelId="{C158A514-3194-42ED-BC5D-CA6214D500A1}" type="sibTrans" cxnId="{1C407BE5-926A-4721-B249-B3FA71C8D780}">
      <dgm:prSet/>
      <dgm:spPr/>
      <dgm:t>
        <a:bodyPr/>
        <a:lstStyle/>
        <a:p>
          <a:endParaRPr lang="en-US"/>
        </a:p>
      </dgm:t>
    </dgm:pt>
    <dgm:pt modelId="{9D86F863-945A-4452-83C4-553CB295BD08}">
      <dgm:prSet/>
      <dgm:spPr/>
      <dgm:t>
        <a:bodyPr/>
        <a:lstStyle/>
        <a:p>
          <a:r>
            <a:rPr lang="en-CA"/>
            <a:t>Focus on classroom delivery</a:t>
          </a:r>
          <a:endParaRPr lang="en-US"/>
        </a:p>
      </dgm:t>
    </dgm:pt>
    <dgm:pt modelId="{B1118636-1DD5-446A-A765-32E926794AFD}" type="parTrans" cxnId="{0D91875A-1781-4423-8CF0-E0589FA797FF}">
      <dgm:prSet/>
      <dgm:spPr/>
      <dgm:t>
        <a:bodyPr/>
        <a:lstStyle/>
        <a:p>
          <a:endParaRPr lang="en-US"/>
        </a:p>
      </dgm:t>
    </dgm:pt>
    <dgm:pt modelId="{4A63EB02-FFCB-4CC0-8315-670627C70E7E}" type="sibTrans" cxnId="{0D91875A-1781-4423-8CF0-E0589FA797FF}">
      <dgm:prSet/>
      <dgm:spPr/>
      <dgm:t>
        <a:bodyPr/>
        <a:lstStyle/>
        <a:p>
          <a:endParaRPr lang="en-US"/>
        </a:p>
      </dgm:t>
    </dgm:pt>
    <dgm:pt modelId="{0A082494-BDA9-4F4D-A2AB-66FC3C7C8ECC}" type="pres">
      <dgm:prSet presAssocID="{69439549-FF93-46C4-9C1A-BCA5B088B75F}" presName="root" presStyleCnt="0">
        <dgm:presLayoutVars>
          <dgm:dir/>
          <dgm:resizeHandles val="exact"/>
        </dgm:presLayoutVars>
      </dgm:prSet>
      <dgm:spPr/>
    </dgm:pt>
    <dgm:pt modelId="{2475A416-E09A-4321-8727-0C83AF7AF097}" type="pres">
      <dgm:prSet presAssocID="{A5C097F6-7B36-4ABF-90A5-63202D77EF9B}" presName="compNode" presStyleCnt="0"/>
      <dgm:spPr/>
    </dgm:pt>
    <dgm:pt modelId="{D0687670-2404-4C8C-81D5-77CC337EA3C6}" type="pres">
      <dgm:prSet presAssocID="{A5C097F6-7B36-4ABF-90A5-63202D77EF9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eacher"/>
        </a:ext>
      </dgm:extLst>
    </dgm:pt>
    <dgm:pt modelId="{6099283D-17A0-4225-B32B-97523174F6FB}" type="pres">
      <dgm:prSet presAssocID="{A5C097F6-7B36-4ABF-90A5-63202D77EF9B}" presName="spaceRect" presStyleCnt="0"/>
      <dgm:spPr/>
    </dgm:pt>
    <dgm:pt modelId="{FE36F4D7-E8DC-4978-A889-4D39B8B4AD74}" type="pres">
      <dgm:prSet presAssocID="{A5C097F6-7B36-4ABF-90A5-63202D77EF9B}" presName="textRect" presStyleLbl="revTx" presStyleIdx="0" presStyleCnt="4">
        <dgm:presLayoutVars>
          <dgm:chMax val="1"/>
          <dgm:chPref val="1"/>
        </dgm:presLayoutVars>
      </dgm:prSet>
      <dgm:spPr/>
    </dgm:pt>
    <dgm:pt modelId="{1A0A583F-606A-429E-B165-47F0AAC6E647}" type="pres">
      <dgm:prSet presAssocID="{6B9D3A7A-D85C-492E-8CD4-9DFABEE89D21}" presName="sibTrans" presStyleCnt="0"/>
      <dgm:spPr/>
    </dgm:pt>
    <dgm:pt modelId="{D12B8214-2721-4108-B254-9E91D2140359}" type="pres">
      <dgm:prSet presAssocID="{5ABADF95-961A-4A13-B7D6-252CCC4171D3}" presName="compNode" presStyleCnt="0"/>
      <dgm:spPr/>
    </dgm:pt>
    <dgm:pt modelId="{35C90267-7720-4D90-A164-61A19350A070}" type="pres">
      <dgm:prSet presAssocID="{5ABADF95-961A-4A13-B7D6-252CCC4171D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323D116B-1D26-4ACB-90D7-614247E67AB3}" type="pres">
      <dgm:prSet presAssocID="{5ABADF95-961A-4A13-B7D6-252CCC4171D3}" presName="spaceRect" presStyleCnt="0"/>
      <dgm:spPr/>
    </dgm:pt>
    <dgm:pt modelId="{39935159-9B09-435C-968C-03E3F406E33E}" type="pres">
      <dgm:prSet presAssocID="{5ABADF95-961A-4A13-B7D6-252CCC4171D3}" presName="textRect" presStyleLbl="revTx" presStyleIdx="1" presStyleCnt="4">
        <dgm:presLayoutVars>
          <dgm:chMax val="1"/>
          <dgm:chPref val="1"/>
        </dgm:presLayoutVars>
      </dgm:prSet>
      <dgm:spPr/>
    </dgm:pt>
    <dgm:pt modelId="{E7D3A1E7-16AD-4A7F-8DC0-8B43BDABAD23}" type="pres">
      <dgm:prSet presAssocID="{CC6BDFCA-DCF4-4BDC-9476-CA5DC67FA033}" presName="sibTrans" presStyleCnt="0"/>
      <dgm:spPr/>
    </dgm:pt>
    <dgm:pt modelId="{0D37BD38-4535-4186-873A-004139154218}" type="pres">
      <dgm:prSet presAssocID="{4DD16E6A-6A80-4700-8AAD-FF508EF63A88}" presName="compNode" presStyleCnt="0"/>
      <dgm:spPr/>
    </dgm:pt>
    <dgm:pt modelId="{D99A14D6-D615-43EF-ACCD-80BBCAB53363}" type="pres">
      <dgm:prSet presAssocID="{4DD16E6A-6A80-4700-8AAD-FF508EF63A88}"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6AC2C24F-BA46-4FD1-A86F-9F59C25E6DD0}" type="pres">
      <dgm:prSet presAssocID="{4DD16E6A-6A80-4700-8AAD-FF508EF63A88}" presName="spaceRect" presStyleCnt="0"/>
      <dgm:spPr/>
    </dgm:pt>
    <dgm:pt modelId="{2A67ADEA-0E61-48F7-8982-91B797063F6B}" type="pres">
      <dgm:prSet presAssocID="{4DD16E6A-6A80-4700-8AAD-FF508EF63A88}" presName="textRect" presStyleLbl="revTx" presStyleIdx="2" presStyleCnt="4">
        <dgm:presLayoutVars>
          <dgm:chMax val="1"/>
          <dgm:chPref val="1"/>
        </dgm:presLayoutVars>
      </dgm:prSet>
      <dgm:spPr/>
    </dgm:pt>
    <dgm:pt modelId="{A5337620-770E-4998-A853-85607B265494}" type="pres">
      <dgm:prSet presAssocID="{C158A514-3194-42ED-BC5D-CA6214D500A1}" presName="sibTrans" presStyleCnt="0"/>
      <dgm:spPr/>
    </dgm:pt>
    <dgm:pt modelId="{7E38911B-59CB-421B-AB1C-435E6543D9F4}" type="pres">
      <dgm:prSet presAssocID="{9D86F863-945A-4452-83C4-553CB295BD08}" presName="compNode" presStyleCnt="0"/>
      <dgm:spPr/>
    </dgm:pt>
    <dgm:pt modelId="{DDA7213A-E012-46FE-83E6-074BB1EF60A8}" type="pres">
      <dgm:prSet presAssocID="{9D86F863-945A-4452-83C4-553CB295BD08}"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71D5CB6D-3450-4E14-BC1E-0C9618D2EFE4}" type="pres">
      <dgm:prSet presAssocID="{9D86F863-945A-4452-83C4-553CB295BD08}" presName="spaceRect" presStyleCnt="0"/>
      <dgm:spPr/>
    </dgm:pt>
    <dgm:pt modelId="{4D5DBD1D-1BC5-4386-9B57-4FE49DC078F9}" type="pres">
      <dgm:prSet presAssocID="{9D86F863-945A-4452-83C4-553CB295BD08}" presName="textRect" presStyleLbl="revTx" presStyleIdx="3" presStyleCnt="4">
        <dgm:presLayoutVars>
          <dgm:chMax val="1"/>
          <dgm:chPref val="1"/>
        </dgm:presLayoutVars>
      </dgm:prSet>
      <dgm:spPr/>
    </dgm:pt>
  </dgm:ptLst>
  <dgm:cxnLst>
    <dgm:cxn modelId="{557EDD6A-8D0D-48AB-A2D0-86A106A52E8B}" srcId="{69439549-FF93-46C4-9C1A-BCA5B088B75F}" destId="{A5C097F6-7B36-4ABF-90A5-63202D77EF9B}" srcOrd="0" destOrd="0" parTransId="{66FE176C-C097-471C-AC13-C4C49BD16C9A}" sibTransId="{6B9D3A7A-D85C-492E-8CD4-9DFABEE89D21}"/>
    <dgm:cxn modelId="{84250C7A-EAF1-407F-BF67-37DFEA6FC2F9}" type="presOf" srcId="{9D86F863-945A-4452-83C4-553CB295BD08}" destId="{4D5DBD1D-1BC5-4386-9B57-4FE49DC078F9}" srcOrd="0" destOrd="0" presId="urn:microsoft.com/office/officeart/2018/2/layout/IconLabelList"/>
    <dgm:cxn modelId="{0D91875A-1781-4423-8CF0-E0589FA797FF}" srcId="{69439549-FF93-46C4-9C1A-BCA5B088B75F}" destId="{9D86F863-945A-4452-83C4-553CB295BD08}" srcOrd="3" destOrd="0" parTransId="{B1118636-1DD5-446A-A765-32E926794AFD}" sibTransId="{4A63EB02-FFCB-4CC0-8315-670627C70E7E}"/>
    <dgm:cxn modelId="{F3EAF58B-A187-4D5D-B875-62815DC2B2B0}" type="presOf" srcId="{5ABADF95-961A-4A13-B7D6-252CCC4171D3}" destId="{39935159-9B09-435C-968C-03E3F406E33E}" srcOrd="0" destOrd="0" presId="urn:microsoft.com/office/officeart/2018/2/layout/IconLabelList"/>
    <dgm:cxn modelId="{1394259A-11D1-480E-A864-91B9C0A2062A}" type="presOf" srcId="{69439549-FF93-46C4-9C1A-BCA5B088B75F}" destId="{0A082494-BDA9-4F4D-A2AB-66FC3C7C8ECC}" srcOrd="0" destOrd="0" presId="urn:microsoft.com/office/officeart/2018/2/layout/IconLabelList"/>
    <dgm:cxn modelId="{F6570FA9-400A-430A-B99F-3EA38377F540}" srcId="{69439549-FF93-46C4-9C1A-BCA5B088B75F}" destId="{5ABADF95-961A-4A13-B7D6-252CCC4171D3}" srcOrd="1" destOrd="0" parTransId="{12DE02E0-8B22-436F-B942-EBA9F346DD58}" sibTransId="{CC6BDFCA-DCF4-4BDC-9476-CA5DC67FA033}"/>
    <dgm:cxn modelId="{F460C5CB-5389-4859-B55D-E5C95E088A48}" type="presOf" srcId="{A5C097F6-7B36-4ABF-90A5-63202D77EF9B}" destId="{FE36F4D7-E8DC-4978-A889-4D39B8B4AD74}" srcOrd="0" destOrd="0" presId="urn:microsoft.com/office/officeart/2018/2/layout/IconLabelList"/>
    <dgm:cxn modelId="{DC7B85DD-A528-4F28-A7E3-BF9D9B17BEC8}" type="presOf" srcId="{4DD16E6A-6A80-4700-8AAD-FF508EF63A88}" destId="{2A67ADEA-0E61-48F7-8982-91B797063F6B}" srcOrd="0" destOrd="0" presId="urn:microsoft.com/office/officeart/2018/2/layout/IconLabelList"/>
    <dgm:cxn modelId="{1C407BE5-926A-4721-B249-B3FA71C8D780}" srcId="{69439549-FF93-46C4-9C1A-BCA5B088B75F}" destId="{4DD16E6A-6A80-4700-8AAD-FF508EF63A88}" srcOrd="2" destOrd="0" parTransId="{F5FF2BB7-CE93-42F7-98A7-E641C55975D6}" sibTransId="{C158A514-3194-42ED-BC5D-CA6214D500A1}"/>
    <dgm:cxn modelId="{F018AC62-7CEE-4545-9544-FFFEB416FAA4}" type="presParOf" srcId="{0A082494-BDA9-4F4D-A2AB-66FC3C7C8ECC}" destId="{2475A416-E09A-4321-8727-0C83AF7AF097}" srcOrd="0" destOrd="0" presId="urn:microsoft.com/office/officeart/2018/2/layout/IconLabelList"/>
    <dgm:cxn modelId="{2A39A24F-B83A-428D-A28A-EB77668E459A}" type="presParOf" srcId="{2475A416-E09A-4321-8727-0C83AF7AF097}" destId="{D0687670-2404-4C8C-81D5-77CC337EA3C6}" srcOrd="0" destOrd="0" presId="urn:microsoft.com/office/officeart/2018/2/layout/IconLabelList"/>
    <dgm:cxn modelId="{DFE303E8-8311-4754-A7F9-1BA85E24A48F}" type="presParOf" srcId="{2475A416-E09A-4321-8727-0C83AF7AF097}" destId="{6099283D-17A0-4225-B32B-97523174F6FB}" srcOrd="1" destOrd="0" presId="urn:microsoft.com/office/officeart/2018/2/layout/IconLabelList"/>
    <dgm:cxn modelId="{F578402C-8B7B-4610-81BB-2DDF4324C5E2}" type="presParOf" srcId="{2475A416-E09A-4321-8727-0C83AF7AF097}" destId="{FE36F4D7-E8DC-4978-A889-4D39B8B4AD74}" srcOrd="2" destOrd="0" presId="urn:microsoft.com/office/officeart/2018/2/layout/IconLabelList"/>
    <dgm:cxn modelId="{E6A0E2C8-C631-48A7-9078-3DBB2D177980}" type="presParOf" srcId="{0A082494-BDA9-4F4D-A2AB-66FC3C7C8ECC}" destId="{1A0A583F-606A-429E-B165-47F0AAC6E647}" srcOrd="1" destOrd="0" presId="urn:microsoft.com/office/officeart/2018/2/layout/IconLabelList"/>
    <dgm:cxn modelId="{FC6E25EF-8FFB-465B-9FC3-11AE5A278D07}" type="presParOf" srcId="{0A082494-BDA9-4F4D-A2AB-66FC3C7C8ECC}" destId="{D12B8214-2721-4108-B254-9E91D2140359}" srcOrd="2" destOrd="0" presId="urn:microsoft.com/office/officeart/2018/2/layout/IconLabelList"/>
    <dgm:cxn modelId="{1C69E272-58C1-46C7-A2ED-EE804EF20604}" type="presParOf" srcId="{D12B8214-2721-4108-B254-9E91D2140359}" destId="{35C90267-7720-4D90-A164-61A19350A070}" srcOrd="0" destOrd="0" presId="urn:microsoft.com/office/officeart/2018/2/layout/IconLabelList"/>
    <dgm:cxn modelId="{228B535B-01BB-4BA8-8403-E7DF3F05849B}" type="presParOf" srcId="{D12B8214-2721-4108-B254-9E91D2140359}" destId="{323D116B-1D26-4ACB-90D7-614247E67AB3}" srcOrd="1" destOrd="0" presId="urn:microsoft.com/office/officeart/2018/2/layout/IconLabelList"/>
    <dgm:cxn modelId="{F06BC1C6-4539-4027-85FD-BC4983AD5737}" type="presParOf" srcId="{D12B8214-2721-4108-B254-9E91D2140359}" destId="{39935159-9B09-435C-968C-03E3F406E33E}" srcOrd="2" destOrd="0" presId="urn:microsoft.com/office/officeart/2018/2/layout/IconLabelList"/>
    <dgm:cxn modelId="{C2F5AC74-4F99-4126-AD5B-202DFBA132E6}" type="presParOf" srcId="{0A082494-BDA9-4F4D-A2AB-66FC3C7C8ECC}" destId="{E7D3A1E7-16AD-4A7F-8DC0-8B43BDABAD23}" srcOrd="3" destOrd="0" presId="urn:microsoft.com/office/officeart/2018/2/layout/IconLabelList"/>
    <dgm:cxn modelId="{75E64FD8-CAE3-44EA-8533-77AE33AFB2CC}" type="presParOf" srcId="{0A082494-BDA9-4F4D-A2AB-66FC3C7C8ECC}" destId="{0D37BD38-4535-4186-873A-004139154218}" srcOrd="4" destOrd="0" presId="urn:microsoft.com/office/officeart/2018/2/layout/IconLabelList"/>
    <dgm:cxn modelId="{8FBA5D33-866D-4F5E-B65B-17893C8342AF}" type="presParOf" srcId="{0D37BD38-4535-4186-873A-004139154218}" destId="{D99A14D6-D615-43EF-ACCD-80BBCAB53363}" srcOrd="0" destOrd="0" presId="urn:microsoft.com/office/officeart/2018/2/layout/IconLabelList"/>
    <dgm:cxn modelId="{DBB9A2E7-1759-4D21-991F-5689727DE0B0}" type="presParOf" srcId="{0D37BD38-4535-4186-873A-004139154218}" destId="{6AC2C24F-BA46-4FD1-A86F-9F59C25E6DD0}" srcOrd="1" destOrd="0" presId="urn:microsoft.com/office/officeart/2018/2/layout/IconLabelList"/>
    <dgm:cxn modelId="{06E668D0-E5F5-4203-A113-35E09B90A9A6}" type="presParOf" srcId="{0D37BD38-4535-4186-873A-004139154218}" destId="{2A67ADEA-0E61-48F7-8982-91B797063F6B}" srcOrd="2" destOrd="0" presId="urn:microsoft.com/office/officeart/2018/2/layout/IconLabelList"/>
    <dgm:cxn modelId="{D519F443-20B2-4FC0-92F3-D4C907816798}" type="presParOf" srcId="{0A082494-BDA9-4F4D-A2AB-66FC3C7C8ECC}" destId="{A5337620-770E-4998-A853-85607B265494}" srcOrd="5" destOrd="0" presId="urn:microsoft.com/office/officeart/2018/2/layout/IconLabelList"/>
    <dgm:cxn modelId="{01223E33-EAA5-4019-90B7-DF80F05DC43E}" type="presParOf" srcId="{0A082494-BDA9-4F4D-A2AB-66FC3C7C8ECC}" destId="{7E38911B-59CB-421B-AB1C-435E6543D9F4}" srcOrd="6" destOrd="0" presId="urn:microsoft.com/office/officeart/2018/2/layout/IconLabelList"/>
    <dgm:cxn modelId="{87C24680-47E1-4161-A1A4-3486D5AFF260}" type="presParOf" srcId="{7E38911B-59CB-421B-AB1C-435E6543D9F4}" destId="{DDA7213A-E012-46FE-83E6-074BB1EF60A8}" srcOrd="0" destOrd="0" presId="urn:microsoft.com/office/officeart/2018/2/layout/IconLabelList"/>
    <dgm:cxn modelId="{A1ADB5A7-A83C-4B3B-A5B3-5E5F40AC6DA3}" type="presParOf" srcId="{7E38911B-59CB-421B-AB1C-435E6543D9F4}" destId="{71D5CB6D-3450-4E14-BC1E-0C9618D2EFE4}" srcOrd="1" destOrd="0" presId="urn:microsoft.com/office/officeart/2018/2/layout/IconLabelList"/>
    <dgm:cxn modelId="{5946F840-2FA1-4030-A9D4-F1E2600784C2}" type="presParOf" srcId="{7E38911B-59CB-421B-AB1C-435E6543D9F4}" destId="{4D5DBD1D-1BC5-4386-9B57-4FE49DC078F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DCC151-8BE2-4110-A72B-0266CE7590F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89051D6-70B2-488C-A244-6873BF1C9CFE}">
      <dgm:prSet/>
      <dgm:spPr/>
      <dgm:t>
        <a:bodyPr/>
        <a:lstStyle/>
        <a:p>
          <a:r>
            <a:rPr lang="en-US" b="0" i="0" baseline="0"/>
            <a:t>Complex and emotionally heavy content </a:t>
          </a:r>
          <a:endParaRPr lang="en-US"/>
        </a:p>
      </dgm:t>
    </dgm:pt>
    <dgm:pt modelId="{C7CA5F45-700C-4F16-A1FF-312813176C22}" type="parTrans" cxnId="{407EE4DA-0208-4B23-ACB7-F358E848A990}">
      <dgm:prSet/>
      <dgm:spPr/>
      <dgm:t>
        <a:bodyPr/>
        <a:lstStyle/>
        <a:p>
          <a:endParaRPr lang="en-US"/>
        </a:p>
      </dgm:t>
    </dgm:pt>
    <dgm:pt modelId="{B5446250-ACB3-4125-B58D-8C2AAF4BFDC8}" type="sibTrans" cxnId="{407EE4DA-0208-4B23-ACB7-F358E848A990}">
      <dgm:prSet/>
      <dgm:spPr/>
      <dgm:t>
        <a:bodyPr/>
        <a:lstStyle/>
        <a:p>
          <a:endParaRPr lang="en-US"/>
        </a:p>
      </dgm:t>
    </dgm:pt>
    <dgm:pt modelId="{6117573F-5955-4DEE-97CF-7FAAB496D829}">
      <dgm:prSet/>
      <dgm:spPr/>
      <dgm:t>
        <a:bodyPr/>
        <a:lstStyle/>
        <a:p>
          <a:r>
            <a:rPr lang="en-US" b="0" i="0" baseline="0"/>
            <a:t>Students come with uneven prior knowledge </a:t>
          </a:r>
          <a:endParaRPr lang="en-US"/>
        </a:p>
      </dgm:t>
    </dgm:pt>
    <dgm:pt modelId="{34670B96-EDF4-4BDF-A4CE-F3038AFDE8A9}" type="parTrans" cxnId="{670E71DB-9CAC-4286-976F-AFE76E9D05AB}">
      <dgm:prSet/>
      <dgm:spPr/>
      <dgm:t>
        <a:bodyPr/>
        <a:lstStyle/>
        <a:p>
          <a:endParaRPr lang="en-US"/>
        </a:p>
      </dgm:t>
    </dgm:pt>
    <dgm:pt modelId="{7B62CDBD-A241-4AB3-9474-FB2169099E95}" type="sibTrans" cxnId="{670E71DB-9CAC-4286-976F-AFE76E9D05AB}">
      <dgm:prSet/>
      <dgm:spPr/>
      <dgm:t>
        <a:bodyPr/>
        <a:lstStyle/>
        <a:p>
          <a:endParaRPr lang="en-US"/>
        </a:p>
      </dgm:t>
    </dgm:pt>
    <dgm:pt modelId="{39034E95-C0D1-4D30-B585-57C7A32B57CC}">
      <dgm:prSet/>
      <dgm:spPr/>
      <dgm:t>
        <a:bodyPr/>
        <a:lstStyle/>
        <a:p>
          <a:r>
            <a:rPr lang="en-US" b="0" i="0" baseline="0"/>
            <a:t>Current world events can shape student reactions</a:t>
          </a:r>
          <a:endParaRPr lang="en-US"/>
        </a:p>
      </dgm:t>
    </dgm:pt>
    <dgm:pt modelId="{8C637A63-C6A4-4BC4-87FD-9C7CF2F8901E}" type="parTrans" cxnId="{499D3BAE-8BEF-47FE-AA68-00A8689265CF}">
      <dgm:prSet/>
      <dgm:spPr/>
      <dgm:t>
        <a:bodyPr/>
        <a:lstStyle/>
        <a:p>
          <a:endParaRPr lang="en-US"/>
        </a:p>
      </dgm:t>
    </dgm:pt>
    <dgm:pt modelId="{4B738E23-8D72-4173-8C1C-4FE6C4725AB2}" type="sibTrans" cxnId="{499D3BAE-8BEF-47FE-AA68-00A8689265CF}">
      <dgm:prSet/>
      <dgm:spPr/>
      <dgm:t>
        <a:bodyPr/>
        <a:lstStyle/>
        <a:p>
          <a:endParaRPr lang="en-US"/>
        </a:p>
      </dgm:t>
    </dgm:pt>
    <dgm:pt modelId="{DA2A6312-E2E5-43E0-9D16-EB2FFD5B6ED5}">
      <dgm:prSet/>
      <dgm:spPr/>
      <dgm:t>
        <a:bodyPr/>
        <a:lstStyle/>
        <a:p>
          <a:r>
            <a:rPr lang="en-US" b="0" i="0" baseline="0"/>
            <a:t>Risk of over-simplification or overload</a:t>
          </a:r>
          <a:endParaRPr lang="en-US"/>
        </a:p>
      </dgm:t>
    </dgm:pt>
    <dgm:pt modelId="{A6BF041F-F4B4-4C74-81D0-00271BF6E11D}" type="parTrans" cxnId="{E8F57263-9C3E-4DA5-BF68-4830AC7AF999}">
      <dgm:prSet/>
      <dgm:spPr/>
      <dgm:t>
        <a:bodyPr/>
        <a:lstStyle/>
        <a:p>
          <a:endParaRPr lang="en-US"/>
        </a:p>
      </dgm:t>
    </dgm:pt>
    <dgm:pt modelId="{3538B88B-AEC5-491C-BBCC-7E9F563AB59B}" type="sibTrans" cxnId="{E8F57263-9C3E-4DA5-BF68-4830AC7AF999}">
      <dgm:prSet/>
      <dgm:spPr/>
      <dgm:t>
        <a:bodyPr/>
        <a:lstStyle/>
        <a:p>
          <a:endParaRPr lang="en-US"/>
        </a:p>
      </dgm:t>
    </dgm:pt>
    <dgm:pt modelId="{AF07A931-AC69-4D12-BDD9-42320747BB18}" type="pres">
      <dgm:prSet presAssocID="{02DCC151-8BE2-4110-A72B-0266CE7590F5}" presName="linear" presStyleCnt="0">
        <dgm:presLayoutVars>
          <dgm:animLvl val="lvl"/>
          <dgm:resizeHandles val="exact"/>
        </dgm:presLayoutVars>
      </dgm:prSet>
      <dgm:spPr/>
    </dgm:pt>
    <dgm:pt modelId="{BC6F739A-D524-4B26-9C01-3E390235CDE1}" type="pres">
      <dgm:prSet presAssocID="{889051D6-70B2-488C-A244-6873BF1C9CFE}" presName="parentText" presStyleLbl="node1" presStyleIdx="0" presStyleCnt="4">
        <dgm:presLayoutVars>
          <dgm:chMax val="0"/>
          <dgm:bulletEnabled val="1"/>
        </dgm:presLayoutVars>
      </dgm:prSet>
      <dgm:spPr/>
    </dgm:pt>
    <dgm:pt modelId="{4B5C7817-FDA0-4256-B938-62D2759FF471}" type="pres">
      <dgm:prSet presAssocID="{B5446250-ACB3-4125-B58D-8C2AAF4BFDC8}" presName="spacer" presStyleCnt="0"/>
      <dgm:spPr/>
    </dgm:pt>
    <dgm:pt modelId="{B9B390C7-7534-4506-9A20-5949C09726BC}" type="pres">
      <dgm:prSet presAssocID="{6117573F-5955-4DEE-97CF-7FAAB496D829}" presName="parentText" presStyleLbl="node1" presStyleIdx="1" presStyleCnt="4">
        <dgm:presLayoutVars>
          <dgm:chMax val="0"/>
          <dgm:bulletEnabled val="1"/>
        </dgm:presLayoutVars>
      </dgm:prSet>
      <dgm:spPr/>
    </dgm:pt>
    <dgm:pt modelId="{3379C0EE-6B34-48AF-8420-43B118081C3F}" type="pres">
      <dgm:prSet presAssocID="{7B62CDBD-A241-4AB3-9474-FB2169099E95}" presName="spacer" presStyleCnt="0"/>
      <dgm:spPr/>
    </dgm:pt>
    <dgm:pt modelId="{6E4F599C-834E-4959-A911-CEFACAB367EB}" type="pres">
      <dgm:prSet presAssocID="{39034E95-C0D1-4D30-B585-57C7A32B57CC}" presName="parentText" presStyleLbl="node1" presStyleIdx="2" presStyleCnt="4">
        <dgm:presLayoutVars>
          <dgm:chMax val="0"/>
          <dgm:bulletEnabled val="1"/>
        </dgm:presLayoutVars>
      </dgm:prSet>
      <dgm:spPr/>
    </dgm:pt>
    <dgm:pt modelId="{3BB648E4-848B-43F6-B3AE-528A70BB35B6}" type="pres">
      <dgm:prSet presAssocID="{4B738E23-8D72-4173-8C1C-4FE6C4725AB2}" presName="spacer" presStyleCnt="0"/>
      <dgm:spPr/>
    </dgm:pt>
    <dgm:pt modelId="{5554BE7F-2F44-4DC0-BC6C-61A0F3C181F2}" type="pres">
      <dgm:prSet presAssocID="{DA2A6312-E2E5-43E0-9D16-EB2FFD5B6ED5}" presName="parentText" presStyleLbl="node1" presStyleIdx="3" presStyleCnt="4">
        <dgm:presLayoutVars>
          <dgm:chMax val="0"/>
          <dgm:bulletEnabled val="1"/>
        </dgm:presLayoutVars>
      </dgm:prSet>
      <dgm:spPr/>
    </dgm:pt>
  </dgm:ptLst>
  <dgm:cxnLst>
    <dgm:cxn modelId="{E8F57263-9C3E-4DA5-BF68-4830AC7AF999}" srcId="{02DCC151-8BE2-4110-A72B-0266CE7590F5}" destId="{DA2A6312-E2E5-43E0-9D16-EB2FFD5B6ED5}" srcOrd="3" destOrd="0" parTransId="{A6BF041F-F4B4-4C74-81D0-00271BF6E11D}" sibTransId="{3538B88B-AEC5-491C-BBCC-7E9F563AB59B}"/>
    <dgm:cxn modelId="{7FE77870-05A9-4C09-9F90-A607A11BFB13}" type="presOf" srcId="{6117573F-5955-4DEE-97CF-7FAAB496D829}" destId="{B9B390C7-7534-4506-9A20-5949C09726BC}" srcOrd="0" destOrd="0" presId="urn:microsoft.com/office/officeart/2005/8/layout/vList2"/>
    <dgm:cxn modelId="{6F9D7474-E6AD-4CDC-8CBB-7DA032EABB48}" type="presOf" srcId="{889051D6-70B2-488C-A244-6873BF1C9CFE}" destId="{BC6F739A-D524-4B26-9C01-3E390235CDE1}" srcOrd="0" destOrd="0" presId="urn:microsoft.com/office/officeart/2005/8/layout/vList2"/>
    <dgm:cxn modelId="{35F6B18F-FB60-4B31-AF53-11C02EE3EB5A}" type="presOf" srcId="{02DCC151-8BE2-4110-A72B-0266CE7590F5}" destId="{AF07A931-AC69-4D12-BDD9-42320747BB18}" srcOrd="0" destOrd="0" presId="urn:microsoft.com/office/officeart/2005/8/layout/vList2"/>
    <dgm:cxn modelId="{499D3BAE-8BEF-47FE-AA68-00A8689265CF}" srcId="{02DCC151-8BE2-4110-A72B-0266CE7590F5}" destId="{39034E95-C0D1-4D30-B585-57C7A32B57CC}" srcOrd="2" destOrd="0" parTransId="{8C637A63-C6A4-4BC4-87FD-9C7CF2F8901E}" sibTransId="{4B738E23-8D72-4173-8C1C-4FE6C4725AB2}"/>
    <dgm:cxn modelId="{34B904CA-0BC5-4AE5-BBED-0B4C6D0C1793}" type="presOf" srcId="{39034E95-C0D1-4D30-B585-57C7A32B57CC}" destId="{6E4F599C-834E-4959-A911-CEFACAB367EB}" srcOrd="0" destOrd="0" presId="urn:microsoft.com/office/officeart/2005/8/layout/vList2"/>
    <dgm:cxn modelId="{407EE4DA-0208-4B23-ACB7-F358E848A990}" srcId="{02DCC151-8BE2-4110-A72B-0266CE7590F5}" destId="{889051D6-70B2-488C-A244-6873BF1C9CFE}" srcOrd="0" destOrd="0" parTransId="{C7CA5F45-700C-4F16-A1FF-312813176C22}" sibTransId="{B5446250-ACB3-4125-B58D-8C2AAF4BFDC8}"/>
    <dgm:cxn modelId="{670E71DB-9CAC-4286-976F-AFE76E9D05AB}" srcId="{02DCC151-8BE2-4110-A72B-0266CE7590F5}" destId="{6117573F-5955-4DEE-97CF-7FAAB496D829}" srcOrd="1" destOrd="0" parTransId="{34670B96-EDF4-4BDF-A4CE-F3038AFDE8A9}" sibTransId="{7B62CDBD-A241-4AB3-9474-FB2169099E95}"/>
    <dgm:cxn modelId="{A3BE02E1-68BA-48CC-AD77-88473E2AB54C}" type="presOf" srcId="{DA2A6312-E2E5-43E0-9D16-EB2FFD5B6ED5}" destId="{5554BE7F-2F44-4DC0-BC6C-61A0F3C181F2}" srcOrd="0" destOrd="0" presId="urn:microsoft.com/office/officeart/2005/8/layout/vList2"/>
    <dgm:cxn modelId="{86160275-A629-47DA-9BFA-736FBBFE9E86}" type="presParOf" srcId="{AF07A931-AC69-4D12-BDD9-42320747BB18}" destId="{BC6F739A-D524-4B26-9C01-3E390235CDE1}" srcOrd="0" destOrd="0" presId="urn:microsoft.com/office/officeart/2005/8/layout/vList2"/>
    <dgm:cxn modelId="{54783B50-674C-4C95-BBBF-2EA517792AF7}" type="presParOf" srcId="{AF07A931-AC69-4D12-BDD9-42320747BB18}" destId="{4B5C7817-FDA0-4256-B938-62D2759FF471}" srcOrd="1" destOrd="0" presId="urn:microsoft.com/office/officeart/2005/8/layout/vList2"/>
    <dgm:cxn modelId="{7C950834-5E58-49FC-9E46-B032D712D67A}" type="presParOf" srcId="{AF07A931-AC69-4D12-BDD9-42320747BB18}" destId="{B9B390C7-7534-4506-9A20-5949C09726BC}" srcOrd="2" destOrd="0" presId="urn:microsoft.com/office/officeart/2005/8/layout/vList2"/>
    <dgm:cxn modelId="{EAC3ECD3-32A1-451F-B7E5-F09B7D7925CC}" type="presParOf" srcId="{AF07A931-AC69-4D12-BDD9-42320747BB18}" destId="{3379C0EE-6B34-48AF-8420-43B118081C3F}" srcOrd="3" destOrd="0" presId="urn:microsoft.com/office/officeart/2005/8/layout/vList2"/>
    <dgm:cxn modelId="{DAED3DD0-9D77-484D-BA04-32A888E5BD8D}" type="presParOf" srcId="{AF07A931-AC69-4D12-BDD9-42320747BB18}" destId="{6E4F599C-834E-4959-A911-CEFACAB367EB}" srcOrd="4" destOrd="0" presId="urn:microsoft.com/office/officeart/2005/8/layout/vList2"/>
    <dgm:cxn modelId="{C60F6069-72F5-4C32-945B-C573580EF6F2}" type="presParOf" srcId="{AF07A931-AC69-4D12-BDD9-42320747BB18}" destId="{3BB648E4-848B-43F6-B3AE-528A70BB35B6}" srcOrd="5" destOrd="0" presId="urn:microsoft.com/office/officeart/2005/8/layout/vList2"/>
    <dgm:cxn modelId="{A981BD79-C7F4-444C-BA59-138538D63F66}" type="presParOf" srcId="{AF07A931-AC69-4D12-BDD9-42320747BB18}" destId="{5554BE7F-2F44-4DC0-BC6C-61A0F3C181F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A11D5D-5B85-4FAA-9093-BC1D4ED71179}"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C8217195-C18F-455D-8F32-166BABC1CC52}">
      <dgm:prSet/>
      <dgm:spPr/>
      <dgm:t>
        <a:bodyPr/>
        <a:lstStyle/>
        <a:p>
          <a:r>
            <a:rPr lang="en-CA" b="1"/>
            <a:t>C1.6 </a:t>
          </a:r>
          <a:endParaRPr lang="en-US"/>
        </a:p>
      </dgm:t>
    </dgm:pt>
    <dgm:pt modelId="{AAD48D8A-AE59-4B34-8ECC-6D458F6BE548}" type="parTrans" cxnId="{621D27C7-5FE0-4F06-B4E5-08896F77A42A}">
      <dgm:prSet/>
      <dgm:spPr/>
      <dgm:t>
        <a:bodyPr/>
        <a:lstStyle/>
        <a:p>
          <a:endParaRPr lang="en-US"/>
        </a:p>
      </dgm:t>
    </dgm:pt>
    <dgm:pt modelId="{5A8BB010-8BEF-4C2E-86D1-5A8CE020E412}" type="sibTrans" cxnId="{621D27C7-5FE0-4F06-B4E5-08896F77A42A}">
      <dgm:prSet/>
      <dgm:spPr/>
      <dgm:t>
        <a:bodyPr/>
        <a:lstStyle/>
        <a:p>
          <a:endParaRPr lang="en-US"/>
        </a:p>
      </dgm:t>
    </dgm:pt>
    <dgm:pt modelId="{990A063B-18D9-4ED0-9E40-01F95DB3F1B6}">
      <dgm:prSet/>
      <dgm:spPr/>
      <dgm:t>
        <a:bodyPr/>
        <a:lstStyle/>
        <a:p>
          <a:r>
            <a:rPr lang="en-CA" dirty="0"/>
            <a:t>identify some extreme political/social ideologies in the world during this period and assess their significance and impact on democracy and on different individuals, groups, and communities in Canada and around the world</a:t>
          </a:r>
          <a:endParaRPr lang="en-US" dirty="0"/>
        </a:p>
      </dgm:t>
    </dgm:pt>
    <dgm:pt modelId="{35D649F7-59C1-4FFC-BEC0-767B70A7280A}" type="parTrans" cxnId="{91241C3A-B78B-4FD0-926D-37E7847C764B}">
      <dgm:prSet/>
      <dgm:spPr/>
      <dgm:t>
        <a:bodyPr/>
        <a:lstStyle/>
        <a:p>
          <a:endParaRPr lang="en-US"/>
        </a:p>
      </dgm:t>
    </dgm:pt>
    <dgm:pt modelId="{8A0380F7-FB0B-4CB3-A460-DFA567BDA526}" type="sibTrans" cxnId="{91241C3A-B78B-4FD0-926D-37E7847C764B}">
      <dgm:prSet/>
      <dgm:spPr/>
      <dgm:t>
        <a:bodyPr/>
        <a:lstStyle/>
        <a:p>
          <a:endParaRPr lang="en-US"/>
        </a:p>
      </dgm:t>
    </dgm:pt>
    <dgm:pt modelId="{F286C661-19AF-48B2-9D1F-1AC5FE9CDDE7}">
      <dgm:prSet/>
      <dgm:spPr/>
      <dgm:t>
        <a:bodyPr/>
        <a:lstStyle/>
        <a:p>
          <a:r>
            <a:rPr lang="en-CA" b="1" dirty="0"/>
            <a:t>Political ideologies:</a:t>
          </a:r>
          <a:endParaRPr lang="en-US" dirty="0"/>
        </a:p>
      </dgm:t>
    </dgm:pt>
    <dgm:pt modelId="{CC4F79B1-F412-4104-9E3C-3C69E22A01C3}" type="parTrans" cxnId="{27CA5677-8FA4-44A2-9710-595A15B3B50D}">
      <dgm:prSet/>
      <dgm:spPr/>
      <dgm:t>
        <a:bodyPr/>
        <a:lstStyle/>
        <a:p>
          <a:endParaRPr lang="en-US"/>
        </a:p>
      </dgm:t>
    </dgm:pt>
    <dgm:pt modelId="{D37E0FC2-1C26-44D8-A0D2-6159595E8B20}" type="sibTrans" cxnId="{27CA5677-8FA4-44A2-9710-595A15B3B50D}">
      <dgm:prSet/>
      <dgm:spPr/>
      <dgm:t>
        <a:bodyPr/>
        <a:lstStyle/>
        <a:p>
          <a:endParaRPr lang="en-US"/>
        </a:p>
      </dgm:t>
    </dgm:pt>
    <dgm:pt modelId="{991531C3-A092-43AF-B330-52FB3A2CE27B}">
      <dgm:prSet/>
      <dgm:spPr/>
      <dgm:t>
        <a:bodyPr/>
        <a:lstStyle/>
        <a:p>
          <a:r>
            <a:rPr lang="en-CA" dirty="0"/>
            <a:t>fascism, totalitarianism, authoritarianism, ultranationalism, racial nationalism, imperialism, Stalinism, communism, Nazism</a:t>
          </a:r>
          <a:endParaRPr lang="en-US" dirty="0"/>
        </a:p>
      </dgm:t>
    </dgm:pt>
    <dgm:pt modelId="{E48741C2-37FD-4C31-8AF4-D8AC07047706}" type="parTrans" cxnId="{2CB64786-0A2E-43E7-80EB-70CAF84E88F5}">
      <dgm:prSet/>
      <dgm:spPr/>
      <dgm:t>
        <a:bodyPr/>
        <a:lstStyle/>
        <a:p>
          <a:endParaRPr lang="en-US"/>
        </a:p>
      </dgm:t>
    </dgm:pt>
    <dgm:pt modelId="{9BCF30C8-63CC-4C8C-B3FE-86C5225659ED}" type="sibTrans" cxnId="{2CB64786-0A2E-43E7-80EB-70CAF84E88F5}">
      <dgm:prSet/>
      <dgm:spPr/>
      <dgm:t>
        <a:bodyPr/>
        <a:lstStyle/>
        <a:p>
          <a:endParaRPr lang="en-US"/>
        </a:p>
      </dgm:t>
    </dgm:pt>
    <dgm:pt modelId="{918DB963-26A5-44AC-860F-4D78972F15F2}">
      <dgm:prSet/>
      <dgm:spPr/>
      <dgm:t>
        <a:bodyPr/>
        <a:lstStyle/>
        <a:p>
          <a:r>
            <a:rPr lang="en-CA" b="1"/>
            <a:t>Social ideologies:</a:t>
          </a:r>
          <a:endParaRPr lang="en-US"/>
        </a:p>
      </dgm:t>
    </dgm:pt>
    <dgm:pt modelId="{1A229B9B-45D1-4553-BA64-7EC2B09AE55E}" type="parTrans" cxnId="{D0AC990D-FCFE-4396-A90E-A3C316C9E6DF}">
      <dgm:prSet/>
      <dgm:spPr/>
      <dgm:t>
        <a:bodyPr/>
        <a:lstStyle/>
        <a:p>
          <a:endParaRPr lang="en-US"/>
        </a:p>
      </dgm:t>
    </dgm:pt>
    <dgm:pt modelId="{CAA78A1E-7E22-4E28-A97F-CB2FB266BE06}" type="sibTrans" cxnId="{D0AC990D-FCFE-4396-A90E-A3C316C9E6DF}">
      <dgm:prSet/>
      <dgm:spPr/>
      <dgm:t>
        <a:bodyPr/>
        <a:lstStyle/>
        <a:p>
          <a:endParaRPr lang="en-US"/>
        </a:p>
      </dgm:t>
    </dgm:pt>
    <dgm:pt modelId="{6546F0FA-9F6F-45D0-B90E-5713F8C219C3}">
      <dgm:prSet/>
      <dgm:spPr/>
      <dgm:t>
        <a:bodyPr/>
        <a:lstStyle/>
        <a:p>
          <a:r>
            <a:rPr lang="en-CA"/>
            <a:t>racism, ethnocentrism, antisemitism, eugenics, social engineering, Aryan race supremacy </a:t>
          </a:r>
          <a:endParaRPr lang="en-US"/>
        </a:p>
      </dgm:t>
    </dgm:pt>
    <dgm:pt modelId="{035EEDE1-2222-4503-AC74-6DC9B2A5BA77}" type="parTrans" cxnId="{1CEDFD71-CA9E-4C8F-8AA6-BDF5471775D2}">
      <dgm:prSet/>
      <dgm:spPr/>
      <dgm:t>
        <a:bodyPr/>
        <a:lstStyle/>
        <a:p>
          <a:endParaRPr lang="en-US"/>
        </a:p>
      </dgm:t>
    </dgm:pt>
    <dgm:pt modelId="{F2D65258-66FE-45A7-8BF0-3387B600319F}" type="sibTrans" cxnId="{1CEDFD71-CA9E-4C8F-8AA6-BDF5471775D2}">
      <dgm:prSet/>
      <dgm:spPr/>
      <dgm:t>
        <a:bodyPr/>
        <a:lstStyle/>
        <a:p>
          <a:endParaRPr lang="en-US"/>
        </a:p>
      </dgm:t>
    </dgm:pt>
    <dgm:pt modelId="{30EB47DC-CC7B-EF4E-B2CC-C04EC55EADFD}" type="pres">
      <dgm:prSet presAssocID="{4BA11D5D-5B85-4FAA-9093-BC1D4ED71179}" presName="vert0" presStyleCnt="0">
        <dgm:presLayoutVars>
          <dgm:dir/>
          <dgm:animOne val="branch"/>
          <dgm:animLvl val="lvl"/>
        </dgm:presLayoutVars>
      </dgm:prSet>
      <dgm:spPr/>
    </dgm:pt>
    <dgm:pt modelId="{FF071A83-CB2A-CE46-8BBB-417BF6BF75DC}" type="pres">
      <dgm:prSet presAssocID="{C8217195-C18F-455D-8F32-166BABC1CC52}" presName="thickLine" presStyleLbl="alignNode1" presStyleIdx="0" presStyleCnt="6"/>
      <dgm:spPr/>
    </dgm:pt>
    <dgm:pt modelId="{86532D1F-04AC-4641-9D61-16F581E74E9F}" type="pres">
      <dgm:prSet presAssocID="{C8217195-C18F-455D-8F32-166BABC1CC52}" presName="horz1" presStyleCnt="0"/>
      <dgm:spPr/>
    </dgm:pt>
    <dgm:pt modelId="{64243B08-1CBD-7347-B237-2BA396020B56}" type="pres">
      <dgm:prSet presAssocID="{C8217195-C18F-455D-8F32-166BABC1CC52}" presName="tx1" presStyleLbl="revTx" presStyleIdx="0" presStyleCnt="6"/>
      <dgm:spPr/>
    </dgm:pt>
    <dgm:pt modelId="{7732FCDC-E264-EA40-A5DD-E843264BB2BC}" type="pres">
      <dgm:prSet presAssocID="{C8217195-C18F-455D-8F32-166BABC1CC52}" presName="vert1" presStyleCnt="0"/>
      <dgm:spPr/>
    </dgm:pt>
    <dgm:pt modelId="{46C895CC-C097-1A4E-B03D-5C11B69514F2}" type="pres">
      <dgm:prSet presAssocID="{990A063B-18D9-4ED0-9E40-01F95DB3F1B6}" presName="thickLine" presStyleLbl="alignNode1" presStyleIdx="1" presStyleCnt="6"/>
      <dgm:spPr/>
    </dgm:pt>
    <dgm:pt modelId="{95B9770E-3006-994D-BF6F-E9F21968D979}" type="pres">
      <dgm:prSet presAssocID="{990A063B-18D9-4ED0-9E40-01F95DB3F1B6}" presName="horz1" presStyleCnt="0"/>
      <dgm:spPr/>
    </dgm:pt>
    <dgm:pt modelId="{155989FB-714A-4946-B0C4-7330C42029C6}" type="pres">
      <dgm:prSet presAssocID="{990A063B-18D9-4ED0-9E40-01F95DB3F1B6}" presName="tx1" presStyleLbl="revTx" presStyleIdx="1" presStyleCnt="6"/>
      <dgm:spPr/>
    </dgm:pt>
    <dgm:pt modelId="{30F24F7A-A01B-1646-AC80-7F96B8249FF6}" type="pres">
      <dgm:prSet presAssocID="{990A063B-18D9-4ED0-9E40-01F95DB3F1B6}" presName="vert1" presStyleCnt="0"/>
      <dgm:spPr/>
    </dgm:pt>
    <dgm:pt modelId="{B69BDEAF-FC2A-6A47-92D6-1794D6B7DE25}" type="pres">
      <dgm:prSet presAssocID="{F286C661-19AF-48B2-9D1F-1AC5FE9CDDE7}" presName="thickLine" presStyleLbl="alignNode1" presStyleIdx="2" presStyleCnt="6"/>
      <dgm:spPr/>
    </dgm:pt>
    <dgm:pt modelId="{07A32904-72B4-8D47-AFFD-BCC58ECEFFDC}" type="pres">
      <dgm:prSet presAssocID="{F286C661-19AF-48B2-9D1F-1AC5FE9CDDE7}" presName="horz1" presStyleCnt="0"/>
      <dgm:spPr/>
    </dgm:pt>
    <dgm:pt modelId="{4FD5F909-46B7-F244-A11F-00D37A64C3F7}" type="pres">
      <dgm:prSet presAssocID="{F286C661-19AF-48B2-9D1F-1AC5FE9CDDE7}" presName="tx1" presStyleLbl="revTx" presStyleIdx="2" presStyleCnt="6"/>
      <dgm:spPr/>
    </dgm:pt>
    <dgm:pt modelId="{DF679A3E-B7D9-4948-8F5C-59E02C5F40DC}" type="pres">
      <dgm:prSet presAssocID="{F286C661-19AF-48B2-9D1F-1AC5FE9CDDE7}" presName="vert1" presStyleCnt="0"/>
      <dgm:spPr/>
    </dgm:pt>
    <dgm:pt modelId="{53F52541-7DC2-C242-8922-688B5264E573}" type="pres">
      <dgm:prSet presAssocID="{991531C3-A092-43AF-B330-52FB3A2CE27B}" presName="thickLine" presStyleLbl="alignNode1" presStyleIdx="3" presStyleCnt="6"/>
      <dgm:spPr/>
    </dgm:pt>
    <dgm:pt modelId="{2D76E8DA-701F-784A-8852-14B5873B8300}" type="pres">
      <dgm:prSet presAssocID="{991531C3-A092-43AF-B330-52FB3A2CE27B}" presName="horz1" presStyleCnt="0"/>
      <dgm:spPr/>
    </dgm:pt>
    <dgm:pt modelId="{EAE23F1C-4491-2E4D-9913-EAF199B781F2}" type="pres">
      <dgm:prSet presAssocID="{991531C3-A092-43AF-B330-52FB3A2CE27B}" presName="tx1" presStyleLbl="revTx" presStyleIdx="3" presStyleCnt="6"/>
      <dgm:spPr/>
    </dgm:pt>
    <dgm:pt modelId="{0F1CEC12-4316-C947-9E8D-EA594F0C2D5C}" type="pres">
      <dgm:prSet presAssocID="{991531C3-A092-43AF-B330-52FB3A2CE27B}" presName="vert1" presStyleCnt="0"/>
      <dgm:spPr/>
    </dgm:pt>
    <dgm:pt modelId="{84AA5EAB-CFDC-EA4A-B611-40F0E93A5387}" type="pres">
      <dgm:prSet presAssocID="{918DB963-26A5-44AC-860F-4D78972F15F2}" presName="thickLine" presStyleLbl="alignNode1" presStyleIdx="4" presStyleCnt="6"/>
      <dgm:spPr/>
    </dgm:pt>
    <dgm:pt modelId="{2975A771-F6C7-974F-9B39-841927D99092}" type="pres">
      <dgm:prSet presAssocID="{918DB963-26A5-44AC-860F-4D78972F15F2}" presName="horz1" presStyleCnt="0"/>
      <dgm:spPr/>
    </dgm:pt>
    <dgm:pt modelId="{DA89D488-68E3-1944-B7CF-473DDF0E414B}" type="pres">
      <dgm:prSet presAssocID="{918DB963-26A5-44AC-860F-4D78972F15F2}" presName="tx1" presStyleLbl="revTx" presStyleIdx="4" presStyleCnt="6"/>
      <dgm:spPr/>
    </dgm:pt>
    <dgm:pt modelId="{8A2D9EDB-061E-BB48-B286-BE9D37620340}" type="pres">
      <dgm:prSet presAssocID="{918DB963-26A5-44AC-860F-4D78972F15F2}" presName="vert1" presStyleCnt="0"/>
      <dgm:spPr/>
    </dgm:pt>
    <dgm:pt modelId="{D174BA99-3D6C-F24C-BFF2-1DE45326B2E1}" type="pres">
      <dgm:prSet presAssocID="{6546F0FA-9F6F-45D0-B90E-5713F8C219C3}" presName="thickLine" presStyleLbl="alignNode1" presStyleIdx="5" presStyleCnt="6"/>
      <dgm:spPr/>
    </dgm:pt>
    <dgm:pt modelId="{EC085361-DB16-DE45-8236-C25FF9FB5EC0}" type="pres">
      <dgm:prSet presAssocID="{6546F0FA-9F6F-45D0-B90E-5713F8C219C3}" presName="horz1" presStyleCnt="0"/>
      <dgm:spPr/>
    </dgm:pt>
    <dgm:pt modelId="{258F4724-B6DA-3B4D-A8DE-C5C6BB992B24}" type="pres">
      <dgm:prSet presAssocID="{6546F0FA-9F6F-45D0-B90E-5713F8C219C3}" presName="tx1" presStyleLbl="revTx" presStyleIdx="5" presStyleCnt="6"/>
      <dgm:spPr/>
    </dgm:pt>
    <dgm:pt modelId="{F041D8BD-6925-1A4D-A79A-5CF105A162C8}" type="pres">
      <dgm:prSet presAssocID="{6546F0FA-9F6F-45D0-B90E-5713F8C219C3}" presName="vert1" presStyleCnt="0"/>
      <dgm:spPr/>
    </dgm:pt>
  </dgm:ptLst>
  <dgm:cxnLst>
    <dgm:cxn modelId="{D0AC990D-FCFE-4396-A90E-A3C316C9E6DF}" srcId="{4BA11D5D-5B85-4FAA-9093-BC1D4ED71179}" destId="{918DB963-26A5-44AC-860F-4D78972F15F2}" srcOrd="4" destOrd="0" parTransId="{1A229B9B-45D1-4553-BA64-7EC2B09AE55E}" sibTransId="{CAA78A1E-7E22-4E28-A97F-CB2FB266BE06}"/>
    <dgm:cxn modelId="{5690E519-B8C0-C547-8E82-2D3FB9F8B124}" type="presOf" srcId="{C8217195-C18F-455D-8F32-166BABC1CC52}" destId="{64243B08-1CBD-7347-B237-2BA396020B56}" srcOrd="0" destOrd="0" presId="urn:microsoft.com/office/officeart/2008/layout/LinedList"/>
    <dgm:cxn modelId="{91241C3A-B78B-4FD0-926D-37E7847C764B}" srcId="{4BA11D5D-5B85-4FAA-9093-BC1D4ED71179}" destId="{990A063B-18D9-4ED0-9E40-01F95DB3F1B6}" srcOrd="1" destOrd="0" parTransId="{35D649F7-59C1-4FFC-BEC0-767B70A7280A}" sibTransId="{8A0380F7-FB0B-4CB3-A460-DFA567BDA526}"/>
    <dgm:cxn modelId="{1CEDFD71-CA9E-4C8F-8AA6-BDF5471775D2}" srcId="{4BA11D5D-5B85-4FAA-9093-BC1D4ED71179}" destId="{6546F0FA-9F6F-45D0-B90E-5713F8C219C3}" srcOrd="5" destOrd="0" parTransId="{035EEDE1-2222-4503-AC74-6DC9B2A5BA77}" sibTransId="{F2D65258-66FE-45A7-8BF0-3387B600319F}"/>
    <dgm:cxn modelId="{27CA5677-8FA4-44A2-9710-595A15B3B50D}" srcId="{4BA11D5D-5B85-4FAA-9093-BC1D4ED71179}" destId="{F286C661-19AF-48B2-9D1F-1AC5FE9CDDE7}" srcOrd="2" destOrd="0" parTransId="{CC4F79B1-F412-4104-9E3C-3C69E22A01C3}" sibTransId="{D37E0FC2-1C26-44D8-A0D2-6159595E8B20}"/>
    <dgm:cxn modelId="{2CB64786-0A2E-43E7-80EB-70CAF84E88F5}" srcId="{4BA11D5D-5B85-4FAA-9093-BC1D4ED71179}" destId="{991531C3-A092-43AF-B330-52FB3A2CE27B}" srcOrd="3" destOrd="0" parTransId="{E48741C2-37FD-4C31-8AF4-D8AC07047706}" sibTransId="{9BCF30C8-63CC-4C8C-B3FE-86C5225659ED}"/>
    <dgm:cxn modelId="{406FA986-EE3C-3542-9890-F3F8B3F89154}" type="presOf" srcId="{990A063B-18D9-4ED0-9E40-01F95DB3F1B6}" destId="{155989FB-714A-4946-B0C4-7330C42029C6}" srcOrd="0" destOrd="0" presId="urn:microsoft.com/office/officeart/2008/layout/LinedList"/>
    <dgm:cxn modelId="{A0DB6CA9-3000-EC4F-A95C-C5E26AAF3228}" type="presOf" srcId="{F286C661-19AF-48B2-9D1F-1AC5FE9CDDE7}" destId="{4FD5F909-46B7-F244-A11F-00D37A64C3F7}" srcOrd="0" destOrd="0" presId="urn:microsoft.com/office/officeart/2008/layout/LinedList"/>
    <dgm:cxn modelId="{FBDDB7B0-13AA-FF4C-8829-008C5A30182A}" type="presOf" srcId="{4BA11D5D-5B85-4FAA-9093-BC1D4ED71179}" destId="{30EB47DC-CC7B-EF4E-B2CC-C04EC55EADFD}" srcOrd="0" destOrd="0" presId="urn:microsoft.com/office/officeart/2008/layout/LinedList"/>
    <dgm:cxn modelId="{621D27C7-5FE0-4F06-B4E5-08896F77A42A}" srcId="{4BA11D5D-5B85-4FAA-9093-BC1D4ED71179}" destId="{C8217195-C18F-455D-8F32-166BABC1CC52}" srcOrd="0" destOrd="0" parTransId="{AAD48D8A-AE59-4B34-8ECC-6D458F6BE548}" sibTransId="{5A8BB010-8BEF-4C2E-86D1-5A8CE020E412}"/>
    <dgm:cxn modelId="{0E21BECD-2ED9-9247-9EBB-15714E76A4F7}" type="presOf" srcId="{6546F0FA-9F6F-45D0-B90E-5713F8C219C3}" destId="{258F4724-B6DA-3B4D-A8DE-C5C6BB992B24}" srcOrd="0" destOrd="0" presId="urn:microsoft.com/office/officeart/2008/layout/LinedList"/>
    <dgm:cxn modelId="{36C9CBDC-F1CA-2C46-90BA-DA06B099C7FA}" type="presOf" srcId="{918DB963-26A5-44AC-860F-4D78972F15F2}" destId="{DA89D488-68E3-1944-B7CF-473DDF0E414B}" srcOrd="0" destOrd="0" presId="urn:microsoft.com/office/officeart/2008/layout/LinedList"/>
    <dgm:cxn modelId="{6FC616E3-B2A2-2D40-9C73-CAAD7D642D94}" type="presOf" srcId="{991531C3-A092-43AF-B330-52FB3A2CE27B}" destId="{EAE23F1C-4491-2E4D-9913-EAF199B781F2}" srcOrd="0" destOrd="0" presId="urn:microsoft.com/office/officeart/2008/layout/LinedList"/>
    <dgm:cxn modelId="{C9DD8968-79AF-9848-80F9-DEF06AC1E55C}" type="presParOf" srcId="{30EB47DC-CC7B-EF4E-B2CC-C04EC55EADFD}" destId="{FF071A83-CB2A-CE46-8BBB-417BF6BF75DC}" srcOrd="0" destOrd="0" presId="urn:microsoft.com/office/officeart/2008/layout/LinedList"/>
    <dgm:cxn modelId="{F2536ECE-ACC4-4F43-A3C8-E4B9256B2908}" type="presParOf" srcId="{30EB47DC-CC7B-EF4E-B2CC-C04EC55EADFD}" destId="{86532D1F-04AC-4641-9D61-16F581E74E9F}" srcOrd="1" destOrd="0" presId="urn:microsoft.com/office/officeart/2008/layout/LinedList"/>
    <dgm:cxn modelId="{20D6C851-26D9-324E-BF16-CA9E63812C58}" type="presParOf" srcId="{86532D1F-04AC-4641-9D61-16F581E74E9F}" destId="{64243B08-1CBD-7347-B237-2BA396020B56}" srcOrd="0" destOrd="0" presId="urn:microsoft.com/office/officeart/2008/layout/LinedList"/>
    <dgm:cxn modelId="{E69F966F-776D-B44A-B810-D48E61FCB010}" type="presParOf" srcId="{86532D1F-04AC-4641-9D61-16F581E74E9F}" destId="{7732FCDC-E264-EA40-A5DD-E843264BB2BC}" srcOrd="1" destOrd="0" presId="urn:microsoft.com/office/officeart/2008/layout/LinedList"/>
    <dgm:cxn modelId="{15D36EEE-2DF3-454B-B509-32E7F8EF98CE}" type="presParOf" srcId="{30EB47DC-CC7B-EF4E-B2CC-C04EC55EADFD}" destId="{46C895CC-C097-1A4E-B03D-5C11B69514F2}" srcOrd="2" destOrd="0" presId="urn:microsoft.com/office/officeart/2008/layout/LinedList"/>
    <dgm:cxn modelId="{6368F031-D376-6B4A-BE21-81A9E2B15DC3}" type="presParOf" srcId="{30EB47DC-CC7B-EF4E-B2CC-C04EC55EADFD}" destId="{95B9770E-3006-994D-BF6F-E9F21968D979}" srcOrd="3" destOrd="0" presId="urn:microsoft.com/office/officeart/2008/layout/LinedList"/>
    <dgm:cxn modelId="{C76C5B34-06BA-6E4F-9C00-64B5D4FB3DCC}" type="presParOf" srcId="{95B9770E-3006-994D-BF6F-E9F21968D979}" destId="{155989FB-714A-4946-B0C4-7330C42029C6}" srcOrd="0" destOrd="0" presId="urn:microsoft.com/office/officeart/2008/layout/LinedList"/>
    <dgm:cxn modelId="{5AF78AE0-4CD7-6547-BFDB-0CB4DAFCECCA}" type="presParOf" srcId="{95B9770E-3006-994D-BF6F-E9F21968D979}" destId="{30F24F7A-A01B-1646-AC80-7F96B8249FF6}" srcOrd="1" destOrd="0" presId="urn:microsoft.com/office/officeart/2008/layout/LinedList"/>
    <dgm:cxn modelId="{832A0016-C48E-7A48-8708-B380D6F29C25}" type="presParOf" srcId="{30EB47DC-CC7B-EF4E-B2CC-C04EC55EADFD}" destId="{B69BDEAF-FC2A-6A47-92D6-1794D6B7DE25}" srcOrd="4" destOrd="0" presId="urn:microsoft.com/office/officeart/2008/layout/LinedList"/>
    <dgm:cxn modelId="{2670C0F7-8C10-004E-9DDB-5354CAB0BB0E}" type="presParOf" srcId="{30EB47DC-CC7B-EF4E-B2CC-C04EC55EADFD}" destId="{07A32904-72B4-8D47-AFFD-BCC58ECEFFDC}" srcOrd="5" destOrd="0" presId="urn:microsoft.com/office/officeart/2008/layout/LinedList"/>
    <dgm:cxn modelId="{EA300C60-A529-D143-9813-14EC1C7C6872}" type="presParOf" srcId="{07A32904-72B4-8D47-AFFD-BCC58ECEFFDC}" destId="{4FD5F909-46B7-F244-A11F-00D37A64C3F7}" srcOrd="0" destOrd="0" presId="urn:microsoft.com/office/officeart/2008/layout/LinedList"/>
    <dgm:cxn modelId="{DC005862-84DD-D34C-9DA2-9BF927CF10D3}" type="presParOf" srcId="{07A32904-72B4-8D47-AFFD-BCC58ECEFFDC}" destId="{DF679A3E-B7D9-4948-8F5C-59E02C5F40DC}" srcOrd="1" destOrd="0" presId="urn:microsoft.com/office/officeart/2008/layout/LinedList"/>
    <dgm:cxn modelId="{D47BCC51-4085-814F-9C1F-A43FB9CA3C25}" type="presParOf" srcId="{30EB47DC-CC7B-EF4E-B2CC-C04EC55EADFD}" destId="{53F52541-7DC2-C242-8922-688B5264E573}" srcOrd="6" destOrd="0" presId="urn:microsoft.com/office/officeart/2008/layout/LinedList"/>
    <dgm:cxn modelId="{40F4FDE0-CB20-A848-A9D3-D677DAE723F9}" type="presParOf" srcId="{30EB47DC-CC7B-EF4E-B2CC-C04EC55EADFD}" destId="{2D76E8DA-701F-784A-8852-14B5873B8300}" srcOrd="7" destOrd="0" presId="urn:microsoft.com/office/officeart/2008/layout/LinedList"/>
    <dgm:cxn modelId="{936FEF0D-A4BD-0742-A426-1590423AEFD5}" type="presParOf" srcId="{2D76E8DA-701F-784A-8852-14B5873B8300}" destId="{EAE23F1C-4491-2E4D-9913-EAF199B781F2}" srcOrd="0" destOrd="0" presId="urn:microsoft.com/office/officeart/2008/layout/LinedList"/>
    <dgm:cxn modelId="{2029E064-3673-4F45-A4AC-5F7A5F30C629}" type="presParOf" srcId="{2D76E8DA-701F-784A-8852-14B5873B8300}" destId="{0F1CEC12-4316-C947-9E8D-EA594F0C2D5C}" srcOrd="1" destOrd="0" presId="urn:microsoft.com/office/officeart/2008/layout/LinedList"/>
    <dgm:cxn modelId="{56F4F96F-E3EF-D84F-A383-9EAC9FD32763}" type="presParOf" srcId="{30EB47DC-CC7B-EF4E-B2CC-C04EC55EADFD}" destId="{84AA5EAB-CFDC-EA4A-B611-40F0E93A5387}" srcOrd="8" destOrd="0" presId="urn:microsoft.com/office/officeart/2008/layout/LinedList"/>
    <dgm:cxn modelId="{067BAAED-1790-B840-881D-82E095BBCB1D}" type="presParOf" srcId="{30EB47DC-CC7B-EF4E-B2CC-C04EC55EADFD}" destId="{2975A771-F6C7-974F-9B39-841927D99092}" srcOrd="9" destOrd="0" presId="urn:microsoft.com/office/officeart/2008/layout/LinedList"/>
    <dgm:cxn modelId="{F47F3902-4F97-4649-85ED-49C1BF5531DC}" type="presParOf" srcId="{2975A771-F6C7-974F-9B39-841927D99092}" destId="{DA89D488-68E3-1944-B7CF-473DDF0E414B}" srcOrd="0" destOrd="0" presId="urn:microsoft.com/office/officeart/2008/layout/LinedList"/>
    <dgm:cxn modelId="{4B92F7C5-9DDC-7A42-A002-513A11EF1EEA}" type="presParOf" srcId="{2975A771-F6C7-974F-9B39-841927D99092}" destId="{8A2D9EDB-061E-BB48-B286-BE9D37620340}" srcOrd="1" destOrd="0" presId="urn:microsoft.com/office/officeart/2008/layout/LinedList"/>
    <dgm:cxn modelId="{0C91B9E2-B5A2-1B44-982D-9E89672EFE1C}" type="presParOf" srcId="{30EB47DC-CC7B-EF4E-B2CC-C04EC55EADFD}" destId="{D174BA99-3D6C-F24C-BFF2-1DE45326B2E1}" srcOrd="10" destOrd="0" presId="urn:microsoft.com/office/officeart/2008/layout/LinedList"/>
    <dgm:cxn modelId="{147B6912-E3ED-C942-B26E-DB61AA296F18}" type="presParOf" srcId="{30EB47DC-CC7B-EF4E-B2CC-C04EC55EADFD}" destId="{EC085361-DB16-DE45-8236-C25FF9FB5EC0}" srcOrd="11" destOrd="0" presId="urn:microsoft.com/office/officeart/2008/layout/LinedList"/>
    <dgm:cxn modelId="{ADC9A30B-0227-C842-A78E-7178C3D46DDC}" type="presParOf" srcId="{EC085361-DB16-DE45-8236-C25FF9FB5EC0}" destId="{258F4724-B6DA-3B4D-A8DE-C5C6BB992B24}" srcOrd="0" destOrd="0" presId="urn:microsoft.com/office/officeart/2008/layout/LinedList"/>
    <dgm:cxn modelId="{C1AB18A8-A44E-BE44-B87E-78D33FA15F18}" type="presParOf" srcId="{EC085361-DB16-DE45-8236-C25FF9FB5EC0}" destId="{F041D8BD-6925-1A4D-A79A-5CF105A162C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3DEFB-BEED-498B-8711-49EC7681ECEE}"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B223C180-BF2C-47C5-836A-0B9971504AE4}">
      <dgm:prSet/>
      <dgm:spPr/>
      <dgm:t>
        <a:bodyPr/>
        <a:lstStyle/>
        <a:p>
          <a:r>
            <a:rPr lang="en-CA"/>
            <a:t>Start with life before persecution</a:t>
          </a:r>
          <a:endParaRPr lang="en-US"/>
        </a:p>
      </dgm:t>
    </dgm:pt>
    <dgm:pt modelId="{EBBA5BE7-CEC7-4E92-BD03-38583ECC295F}" type="parTrans" cxnId="{07376354-E061-46F7-ACAE-DE82B22FF6C6}">
      <dgm:prSet/>
      <dgm:spPr/>
      <dgm:t>
        <a:bodyPr/>
        <a:lstStyle/>
        <a:p>
          <a:endParaRPr lang="en-US"/>
        </a:p>
      </dgm:t>
    </dgm:pt>
    <dgm:pt modelId="{7C60E2F3-8B82-4AE2-AE39-7FB193EF053E}" type="sibTrans" cxnId="{07376354-E061-46F7-ACAE-DE82B22FF6C6}">
      <dgm:prSet/>
      <dgm:spPr/>
      <dgm:t>
        <a:bodyPr/>
        <a:lstStyle/>
        <a:p>
          <a:endParaRPr lang="en-US"/>
        </a:p>
      </dgm:t>
    </dgm:pt>
    <dgm:pt modelId="{76ED3171-DF1E-4BC3-BDF1-86C8C89D8153}">
      <dgm:prSet/>
      <dgm:spPr/>
      <dgm:t>
        <a:bodyPr/>
        <a:lstStyle/>
        <a:p>
          <a:r>
            <a:rPr lang="en-CA"/>
            <a:t>Jewish life in Europe before 1933 </a:t>
          </a:r>
          <a:endParaRPr lang="en-US"/>
        </a:p>
      </dgm:t>
    </dgm:pt>
    <dgm:pt modelId="{EA314EA8-0B6F-4E8B-AA23-898401D82E54}" type="parTrans" cxnId="{209E0C1B-E42B-4B39-90DE-0CFE0938D6A5}">
      <dgm:prSet/>
      <dgm:spPr/>
      <dgm:t>
        <a:bodyPr/>
        <a:lstStyle/>
        <a:p>
          <a:endParaRPr lang="en-US"/>
        </a:p>
      </dgm:t>
    </dgm:pt>
    <dgm:pt modelId="{F49CE2DB-41C2-440A-AEBA-D7BE742A1770}" type="sibTrans" cxnId="{209E0C1B-E42B-4B39-90DE-0CFE0938D6A5}">
      <dgm:prSet/>
      <dgm:spPr/>
      <dgm:t>
        <a:bodyPr/>
        <a:lstStyle/>
        <a:p>
          <a:endParaRPr lang="en-US"/>
        </a:p>
      </dgm:t>
    </dgm:pt>
    <dgm:pt modelId="{773C816A-7D83-4E26-8BD4-80F83E685C11}">
      <dgm:prSet/>
      <dgm:spPr/>
      <dgm:t>
        <a:bodyPr/>
        <a:lstStyle/>
        <a:p>
          <a:r>
            <a:rPr lang="en-CA"/>
            <a:t>Culture, family, community </a:t>
          </a:r>
          <a:endParaRPr lang="en-US"/>
        </a:p>
      </dgm:t>
    </dgm:pt>
    <dgm:pt modelId="{D0E76E60-986B-42FA-9248-C65592D777EF}" type="parTrans" cxnId="{F5146D02-A54E-4367-A4C5-387598FEC38C}">
      <dgm:prSet/>
      <dgm:spPr/>
      <dgm:t>
        <a:bodyPr/>
        <a:lstStyle/>
        <a:p>
          <a:endParaRPr lang="en-US"/>
        </a:p>
      </dgm:t>
    </dgm:pt>
    <dgm:pt modelId="{A5F0A1C4-1E37-4CD9-906A-985BF90C79A8}" type="sibTrans" cxnId="{F5146D02-A54E-4367-A4C5-387598FEC38C}">
      <dgm:prSet/>
      <dgm:spPr/>
      <dgm:t>
        <a:bodyPr/>
        <a:lstStyle/>
        <a:p>
          <a:endParaRPr lang="en-US"/>
        </a:p>
      </dgm:t>
    </dgm:pt>
    <dgm:pt modelId="{A3AF4651-C33F-4CA3-B123-32CB5B1AAFB4}">
      <dgm:prSet/>
      <dgm:spPr/>
      <dgm:t>
        <a:bodyPr/>
        <a:lstStyle/>
        <a:p>
          <a:r>
            <a:rPr lang="en-CA"/>
            <a:t>Normalcy before disruption</a:t>
          </a:r>
          <a:endParaRPr lang="en-US"/>
        </a:p>
      </dgm:t>
    </dgm:pt>
    <dgm:pt modelId="{D4690B20-6CEE-4E2E-9A2C-29D03B3DE442}" type="parTrans" cxnId="{FA82ED69-D223-4203-8312-6DB85821F181}">
      <dgm:prSet/>
      <dgm:spPr/>
      <dgm:t>
        <a:bodyPr/>
        <a:lstStyle/>
        <a:p>
          <a:endParaRPr lang="en-US"/>
        </a:p>
      </dgm:t>
    </dgm:pt>
    <dgm:pt modelId="{0DAD03F8-67B0-4C27-A779-DC093ACA51FE}" type="sibTrans" cxnId="{FA82ED69-D223-4203-8312-6DB85821F181}">
      <dgm:prSet/>
      <dgm:spPr/>
      <dgm:t>
        <a:bodyPr/>
        <a:lstStyle/>
        <a:p>
          <a:endParaRPr lang="en-US"/>
        </a:p>
      </dgm:t>
    </dgm:pt>
    <dgm:pt modelId="{F1F93EE8-A1B9-3245-9C7D-26C95BCCD9D9}" type="pres">
      <dgm:prSet presAssocID="{CDE3DEFB-BEED-498B-8711-49EC7681ECEE}" presName="Name0" presStyleCnt="0">
        <dgm:presLayoutVars>
          <dgm:dir/>
          <dgm:animLvl val="lvl"/>
          <dgm:resizeHandles val="exact"/>
        </dgm:presLayoutVars>
      </dgm:prSet>
      <dgm:spPr/>
    </dgm:pt>
    <dgm:pt modelId="{83506055-8605-B746-A19E-8C07F1FC173C}" type="pres">
      <dgm:prSet presAssocID="{A3AF4651-C33F-4CA3-B123-32CB5B1AAFB4}" presName="boxAndChildren" presStyleCnt="0"/>
      <dgm:spPr/>
    </dgm:pt>
    <dgm:pt modelId="{ABE1BB2B-24D4-264D-A3EF-BA3F22CDDB22}" type="pres">
      <dgm:prSet presAssocID="{A3AF4651-C33F-4CA3-B123-32CB5B1AAFB4}" presName="parentTextBox" presStyleLbl="node1" presStyleIdx="0" presStyleCnt="4"/>
      <dgm:spPr/>
    </dgm:pt>
    <dgm:pt modelId="{38E82441-356B-5A40-AA7C-24500E2B19E0}" type="pres">
      <dgm:prSet presAssocID="{A5F0A1C4-1E37-4CD9-906A-985BF90C79A8}" presName="sp" presStyleCnt="0"/>
      <dgm:spPr/>
    </dgm:pt>
    <dgm:pt modelId="{05550E76-13AC-2345-854B-B94CF2BA4C8F}" type="pres">
      <dgm:prSet presAssocID="{773C816A-7D83-4E26-8BD4-80F83E685C11}" presName="arrowAndChildren" presStyleCnt="0"/>
      <dgm:spPr/>
    </dgm:pt>
    <dgm:pt modelId="{93A25D87-964C-9E45-BDE0-F320D8F72D41}" type="pres">
      <dgm:prSet presAssocID="{773C816A-7D83-4E26-8BD4-80F83E685C11}" presName="parentTextArrow" presStyleLbl="node1" presStyleIdx="1" presStyleCnt="4"/>
      <dgm:spPr/>
    </dgm:pt>
    <dgm:pt modelId="{6D1FA076-ED0B-CD48-9D51-FF95A75590CE}" type="pres">
      <dgm:prSet presAssocID="{F49CE2DB-41C2-440A-AEBA-D7BE742A1770}" presName="sp" presStyleCnt="0"/>
      <dgm:spPr/>
    </dgm:pt>
    <dgm:pt modelId="{CB912052-1E73-5340-A98E-84922036DD76}" type="pres">
      <dgm:prSet presAssocID="{76ED3171-DF1E-4BC3-BDF1-86C8C89D8153}" presName="arrowAndChildren" presStyleCnt="0"/>
      <dgm:spPr/>
    </dgm:pt>
    <dgm:pt modelId="{E5E12C32-695F-E747-BFE1-1E59DEC40AB6}" type="pres">
      <dgm:prSet presAssocID="{76ED3171-DF1E-4BC3-BDF1-86C8C89D8153}" presName="parentTextArrow" presStyleLbl="node1" presStyleIdx="2" presStyleCnt="4"/>
      <dgm:spPr/>
    </dgm:pt>
    <dgm:pt modelId="{CBE9561E-1F74-344C-9851-6A7335A45C07}" type="pres">
      <dgm:prSet presAssocID="{7C60E2F3-8B82-4AE2-AE39-7FB193EF053E}" presName="sp" presStyleCnt="0"/>
      <dgm:spPr/>
    </dgm:pt>
    <dgm:pt modelId="{CF7DBEF3-9A90-C542-91B9-844BEB035477}" type="pres">
      <dgm:prSet presAssocID="{B223C180-BF2C-47C5-836A-0B9971504AE4}" presName="arrowAndChildren" presStyleCnt="0"/>
      <dgm:spPr/>
    </dgm:pt>
    <dgm:pt modelId="{1B288144-92DC-0F48-80E8-4A59A2612DCA}" type="pres">
      <dgm:prSet presAssocID="{B223C180-BF2C-47C5-836A-0B9971504AE4}" presName="parentTextArrow" presStyleLbl="node1" presStyleIdx="3" presStyleCnt="4"/>
      <dgm:spPr/>
    </dgm:pt>
  </dgm:ptLst>
  <dgm:cxnLst>
    <dgm:cxn modelId="{F5146D02-A54E-4367-A4C5-387598FEC38C}" srcId="{CDE3DEFB-BEED-498B-8711-49EC7681ECEE}" destId="{773C816A-7D83-4E26-8BD4-80F83E685C11}" srcOrd="2" destOrd="0" parTransId="{D0E76E60-986B-42FA-9248-C65592D777EF}" sibTransId="{A5F0A1C4-1E37-4CD9-906A-985BF90C79A8}"/>
    <dgm:cxn modelId="{E5A7F212-CD4A-EB44-95E1-93D80723EB99}" type="presOf" srcId="{CDE3DEFB-BEED-498B-8711-49EC7681ECEE}" destId="{F1F93EE8-A1B9-3245-9C7D-26C95BCCD9D9}" srcOrd="0" destOrd="0" presId="urn:microsoft.com/office/officeart/2005/8/layout/process4"/>
    <dgm:cxn modelId="{D280C51A-71DD-D445-9251-5D21F1181DE2}" type="presOf" srcId="{76ED3171-DF1E-4BC3-BDF1-86C8C89D8153}" destId="{E5E12C32-695F-E747-BFE1-1E59DEC40AB6}" srcOrd="0" destOrd="0" presId="urn:microsoft.com/office/officeart/2005/8/layout/process4"/>
    <dgm:cxn modelId="{209E0C1B-E42B-4B39-90DE-0CFE0938D6A5}" srcId="{CDE3DEFB-BEED-498B-8711-49EC7681ECEE}" destId="{76ED3171-DF1E-4BC3-BDF1-86C8C89D8153}" srcOrd="1" destOrd="0" parTransId="{EA314EA8-0B6F-4E8B-AA23-898401D82E54}" sibTransId="{F49CE2DB-41C2-440A-AEBA-D7BE742A1770}"/>
    <dgm:cxn modelId="{FA82ED69-D223-4203-8312-6DB85821F181}" srcId="{CDE3DEFB-BEED-498B-8711-49EC7681ECEE}" destId="{A3AF4651-C33F-4CA3-B123-32CB5B1AAFB4}" srcOrd="3" destOrd="0" parTransId="{D4690B20-6CEE-4E2E-9A2C-29D03B3DE442}" sibTransId="{0DAD03F8-67B0-4C27-A779-DC093ACA51FE}"/>
    <dgm:cxn modelId="{07376354-E061-46F7-ACAE-DE82B22FF6C6}" srcId="{CDE3DEFB-BEED-498B-8711-49EC7681ECEE}" destId="{B223C180-BF2C-47C5-836A-0B9971504AE4}" srcOrd="0" destOrd="0" parTransId="{EBBA5BE7-CEC7-4E92-BD03-38583ECC295F}" sibTransId="{7C60E2F3-8B82-4AE2-AE39-7FB193EF053E}"/>
    <dgm:cxn modelId="{A2535AAE-06B5-2D48-8B4E-8AE47287F04F}" type="presOf" srcId="{A3AF4651-C33F-4CA3-B123-32CB5B1AAFB4}" destId="{ABE1BB2B-24D4-264D-A3EF-BA3F22CDDB22}" srcOrd="0" destOrd="0" presId="urn:microsoft.com/office/officeart/2005/8/layout/process4"/>
    <dgm:cxn modelId="{1ACB8AB6-2F62-6741-9D34-22D676B82BCE}" type="presOf" srcId="{B223C180-BF2C-47C5-836A-0B9971504AE4}" destId="{1B288144-92DC-0F48-80E8-4A59A2612DCA}" srcOrd="0" destOrd="0" presId="urn:microsoft.com/office/officeart/2005/8/layout/process4"/>
    <dgm:cxn modelId="{94764DF3-A323-1F42-BBA5-16A41ED1DCC4}" type="presOf" srcId="{773C816A-7D83-4E26-8BD4-80F83E685C11}" destId="{93A25D87-964C-9E45-BDE0-F320D8F72D41}" srcOrd="0" destOrd="0" presId="urn:microsoft.com/office/officeart/2005/8/layout/process4"/>
    <dgm:cxn modelId="{4D112CD2-A4A0-9D46-9EC2-9BF087024FD4}" type="presParOf" srcId="{F1F93EE8-A1B9-3245-9C7D-26C95BCCD9D9}" destId="{83506055-8605-B746-A19E-8C07F1FC173C}" srcOrd="0" destOrd="0" presId="urn:microsoft.com/office/officeart/2005/8/layout/process4"/>
    <dgm:cxn modelId="{11B0A9C4-07EF-0F42-9435-7541387BFCF1}" type="presParOf" srcId="{83506055-8605-B746-A19E-8C07F1FC173C}" destId="{ABE1BB2B-24D4-264D-A3EF-BA3F22CDDB22}" srcOrd="0" destOrd="0" presId="urn:microsoft.com/office/officeart/2005/8/layout/process4"/>
    <dgm:cxn modelId="{B441A592-B695-6E45-8F51-F60196EC5C42}" type="presParOf" srcId="{F1F93EE8-A1B9-3245-9C7D-26C95BCCD9D9}" destId="{38E82441-356B-5A40-AA7C-24500E2B19E0}" srcOrd="1" destOrd="0" presId="urn:microsoft.com/office/officeart/2005/8/layout/process4"/>
    <dgm:cxn modelId="{DBB6184C-6454-C944-81E6-694138DB4026}" type="presParOf" srcId="{F1F93EE8-A1B9-3245-9C7D-26C95BCCD9D9}" destId="{05550E76-13AC-2345-854B-B94CF2BA4C8F}" srcOrd="2" destOrd="0" presId="urn:microsoft.com/office/officeart/2005/8/layout/process4"/>
    <dgm:cxn modelId="{11BDE1B8-D1E2-9D4E-8B9B-10B527DA6095}" type="presParOf" srcId="{05550E76-13AC-2345-854B-B94CF2BA4C8F}" destId="{93A25D87-964C-9E45-BDE0-F320D8F72D41}" srcOrd="0" destOrd="0" presId="urn:microsoft.com/office/officeart/2005/8/layout/process4"/>
    <dgm:cxn modelId="{D4D69898-5E4F-5D4B-9BA3-F5E66B131BBC}" type="presParOf" srcId="{F1F93EE8-A1B9-3245-9C7D-26C95BCCD9D9}" destId="{6D1FA076-ED0B-CD48-9D51-FF95A75590CE}" srcOrd="3" destOrd="0" presId="urn:microsoft.com/office/officeart/2005/8/layout/process4"/>
    <dgm:cxn modelId="{F84805B8-167A-8546-AD26-2E3021B54C1D}" type="presParOf" srcId="{F1F93EE8-A1B9-3245-9C7D-26C95BCCD9D9}" destId="{CB912052-1E73-5340-A98E-84922036DD76}" srcOrd="4" destOrd="0" presId="urn:microsoft.com/office/officeart/2005/8/layout/process4"/>
    <dgm:cxn modelId="{F72E2F0D-BBB5-924B-8E9A-966D3C0E531A}" type="presParOf" srcId="{CB912052-1E73-5340-A98E-84922036DD76}" destId="{E5E12C32-695F-E747-BFE1-1E59DEC40AB6}" srcOrd="0" destOrd="0" presId="urn:microsoft.com/office/officeart/2005/8/layout/process4"/>
    <dgm:cxn modelId="{AFAF669E-CC97-8B4D-83B9-C9993DF32BD1}" type="presParOf" srcId="{F1F93EE8-A1B9-3245-9C7D-26C95BCCD9D9}" destId="{CBE9561E-1F74-344C-9851-6A7335A45C07}" srcOrd="5" destOrd="0" presId="urn:microsoft.com/office/officeart/2005/8/layout/process4"/>
    <dgm:cxn modelId="{1B5AA265-AFDE-884C-8935-1D78A00E1CF3}" type="presParOf" srcId="{F1F93EE8-A1B9-3245-9C7D-26C95BCCD9D9}" destId="{CF7DBEF3-9A90-C542-91B9-844BEB035477}" srcOrd="6" destOrd="0" presId="urn:microsoft.com/office/officeart/2005/8/layout/process4"/>
    <dgm:cxn modelId="{D11F4E2E-D01A-8847-B0EE-3AEB90E3EBF7}" type="presParOf" srcId="{CF7DBEF3-9A90-C542-91B9-844BEB035477}" destId="{1B288144-92DC-0F48-80E8-4A59A2612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41C2A0-4E34-4DF5-A4CF-EBC44D8302B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86F2534-7908-47C2-83FA-27F415F9D8C3}">
      <dgm:prSet/>
      <dgm:spPr/>
      <dgm:t>
        <a:bodyPr/>
        <a:lstStyle/>
        <a:p>
          <a:pPr>
            <a:lnSpc>
              <a:spcPct val="100000"/>
            </a:lnSpc>
          </a:pPr>
          <a:r>
            <a:rPr lang="en-US"/>
            <a:t>Why do we teach it?</a:t>
          </a:r>
        </a:p>
      </dgm:t>
    </dgm:pt>
    <dgm:pt modelId="{BDE975F7-D615-4ADA-8314-FADB07570048}" type="parTrans" cxnId="{5C5CEB4B-B321-4E56-A197-47FEA38F3672}">
      <dgm:prSet/>
      <dgm:spPr/>
      <dgm:t>
        <a:bodyPr/>
        <a:lstStyle/>
        <a:p>
          <a:endParaRPr lang="en-US"/>
        </a:p>
      </dgm:t>
    </dgm:pt>
    <dgm:pt modelId="{6FFF01DB-719B-4847-BDC8-E0343C2D0E59}" type="sibTrans" cxnId="{5C5CEB4B-B321-4E56-A197-47FEA38F3672}">
      <dgm:prSet/>
      <dgm:spPr/>
      <dgm:t>
        <a:bodyPr/>
        <a:lstStyle/>
        <a:p>
          <a:pPr>
            <a:lnSpc>
              <a:spcPct val="100000"/>
            </a:lnSpc>
          </a:pPr>
          <a:endParaRPr lang="en-US"/>
        </a:p>
      </dgm:t>
    </dgm:pt>
    <dgm:pt modelId="{6FA43E61-424D-467C-B461-875B05C77CA7}">
      <dgm:prSet/>
      <dgm:spPr/>
      <dgm:t>
        <a:bodyPr/>
        <a:lstStyle/>
        <a:p>
          <a:pPr>
            <a:lnSpc>
              <a:spcPct val="100000"/>
            </a:lnSpc>
          </a:pPr>
          <a:r>
            <a:rPr lang="en-US"/>
            <a:t>How should we teach it?</a:t>
          </a:r>
        </a:p>
      </dgm:t>
    </dgm:pt>
    <dgm:pt modelId="{6AA16E0E-27E3-4A2B-AA8E-C596C9AF46AC}" type="parTrans" cxnId="{CD37A696-5CF3-4F8E-A188-57B2A7528043}">
      <dgm:prSet/>
      <dgm:spPr/>
      <dgm:t>
        <a:bodyPr/>
        <a:lstStyle/>
        <a:p>
          <a:endParaRPr lang="en-US"/>
        </a:p>
      </dgm:t>
    </dgm:pt>
    <dgm:pt modelId="{25EFDA95-F029-4D96-BEFD-73B93BF7B0C6}" type="sibTrans" cxnId="{CD37A696-5CF3-4F8E-A188-57B2A7528043}">
      <dgm:prSet/>
      <dgm:spPr/>
      <dgm:t>
        <a:bodyPr/>
        <a:lstStyle/>
        <a:p>
          <a:pPr>
            <a:lnSpc>
              <a:spcPct val="100000"/>
            </a:lnSpc>
          </a:pPr>
          <a:endParaRPr lang="en-US"/>
        </a:p>
      </dgm:t>
    </dgm:pt>
    <dgm:pt modelId="{9D5092F6-7AEB-4159-B0F7-B234B2AFC565}">
      <dgm:prSet/>
      <dgm:spPr/>
      <dgm:t>
        <a:bodyPr/>
        <a:lstStyle/>
        <a:p>
          <a:pPr>
            <a:lnSpc>
              <a:spcPct val="100000"/>
            </a:lnSpc>
          </a:pPr>
          <a:r>
            <a:rPr lang="en-US"/>
            <a:t>How do we memorialize it?</a:t>
          </a:r>
        </a:p>
      </dgm:t>
    </dgm:pt>
    <dgm:pt modelId="{EE8D2666-AA98-4AFE-8AC5-8A645120EB1A}" type="parTrans" cxnId="{38FF6509-3218-4AD7-9203-926D309B97E9}">
      <dgm:prSet/>
      <dgm:spPr/>
      <dgm:t>
        <a:bodyPr/>
        <a:lstStyle/>
        <a:p>
          <a:endParaRPr lang="en-US"/>
        </a:p>
      </dgm:t>
    </dgm:pt>
    <dgm:pt modelId="{7687664D-9AD5-488F-A52A-BB0E95081FAA}" type="sibTrans" cxnId="{38FF6509-3218-4AD7-9203-926D309B97E9}">
      <dgm:prSet/>
      <dgm:spPr/>
      <dgm:t>
        <a:bodyPr/>
        <a:lstStyle/>
        <a:p>
          <a:pPr>
            <a:lnSpc>
              <a:spcPct val="100000"/>
            </a:lnSpc>
          </a:pPr>
          <a:endParaRPr lang="en-US"/>
        </a:p>
      </dgm:t>
    </dgm:pt>
    <dgm:pt modelId="{367EBAED-A3C9-4EE0-B52E-1935CCA294C1}">
      <dgm:prSet/>
      <dgm:spPr/>
      <dgm:t>
        <a:bodyPr/>
        <a:lstStyle/>
        <a:p>
          <a:pPr>
            <a:lnSpc>
              <a:spcPct val="100000"/>
            </a:lnSpc>
          </a:pPr>
          <a:r>
            <a:rPr lang="en-US"/>
            <a:t>How do we go forward with so few and soon no survivors?</a:t>
          </a:r>
        </a:p>
      </dgm:t>
    </dgm:pt>
    <dgm:pt modelId="{B2ED4427-EE83-45F4-9A5F-F7FD15E150B7}" type="parTrans" cxnId="{6F63CA9D-D089-4AF0-BD98-CC61CC9DE331}">
      <dgm:prSet/>
      <dgm:spPr/>
      <dgm:t>
        <a:bodyPr/>
        <a:lstStyle/>
        <a:p>
          <a:endParaRPr lang="en-US"/>
        </a:p>
      </dgm:t>
    </dgm:pt>
    <dgm:pt modelId="{FC10BAB1-3955-4522-AA69-D7F928584923}" type="sibTrans" cxnId="{6F63CA9D-D089-4AF0-BD98-CC61CC9DE331}">
      <dgm:prSet/>
      <dgm:spPr/>
      <dgm:t>
        <a:bodyPr/>
        <a:lstStyle/>
        <a:p>
          <a:pPr>
            <a:lnSpc>
              <a:spcPct val="100000"/>
            </a:lnSpc>
          </a:pPr>
          <a:endParaRPr lang="en-US"/>
        </a:p>
      </dgm:t>
    </dgm:pt>
    <dgm:pt modelId="{9D4EE0E0-2266-412C-AED0-580B1579AFBB}">
      <dgm:prSet/>
      <dgm:spPr/>
      <dgm:t>
        <a:bodyPr/>
        <a:lstStyle/>
        <a:p>
          <a:pPr>
            <a:lnSpc>
              <a:spcPct val="100000"/>
            </a:lnSpc>
          </a:pPr>
          <a:r>
            <a:rPr lang="en-US"/>
            <a:t>What are our concerns going forward?</a:t>
          </a:r>
        </a:p>
      </dgm:t>
    </dgm:pt>
    <dgm:pt modelId="{C6829D04-F02F-4EB7-858E-C0DCF030E30C}" type="parTrans" cxnId="{4B32997E-7F60-4CE9-A9A3-C720E1B66EFB}">
      <dgm:prSet/>
      <dgm:spPr/>
      <dgm:t>
        <a:bodyPr/>
        <a:lstStyle/>
        <a:p>
          <a:endParaRPr lang="en-US"/>
        </a:p>
      </dgm:t>
    </dgm:pt>
    <dgm:pt modelId="{653472AA-DB25-49DA-A19D-BFA93C9D6FDF}" type="sibTrans" cxnId="{4B32997E-7F60-4CE9-A9A3-C720E1B66EFB}">
      <dgm:prSet/>
      <dgm:spPr/>
      <dgm:t>
        <a:bodyPr/>
        <a:lstStyle/>
        <a:p>
          <a:endParaRPr lang="en-US"/>
        </a:p>
      </dgm:t>
    </dgm:pt>
    <dgm:pt modelId="{808A4EC3-086F-401C-9A75-2F3CCA8203AA}" type="pres">
      <dgm:prSet presAssocID="{2D41C2A0-4E34-4DF5-A4CF-EBC44D8302B1}" presName="root" presStyleCnt="0">
        <dgm:presLayoutVars>
          <dgm:dir/>
          <dgm:resizeHandles val="exact"/>
        </dgm:presLayoutVars>
      </dgm:prSet>
      <dgm:spPr/>
    </dgm:pt>
    <dgm:pt modelId="{9404D86E-DA4F-4225-BAEF-EB54BC4FFC17}" type="pres">
      <dgm:prSet presAssocID="{2D41C2A0-4E34-4DF5-A4CF-EBC44D8302B1}" presName="container" presStyleCnt="0">
        <dgm:presLayoutVars>
          <dgm:dir/>
          <dgm:resizeHandles val="exact"/>
        </dgm:presLayoutVars>
      </dgm:prSet>
      <dgm:spPr/>
    </dgm:pt>
    <dgm:pt modelId="{30FE75D7-7181-458A-90B8-A7890119B152}" type="pres">
      <dgm:prSet presAssocID="{586F2534-7908-47C2-83FA-27F415F9D8C3}" presName="compNode" presStyleCnt="0"/>
      <dgm:spPr/>
    </dgm:pt>
    <dgm:pt modelId="{429F4451-8455-4DB0-9056-05F13F32253D}" type="pres">
      <dgm:prSet presAssocID="{586F2534-7908-47C2-83FA-27F415F9D8C3}" presName="iconBgRect" presStyleLbl="bgShp" presStyleIdx="0" presStyleCnt="5"/>
      <dgm:spPr/>
    </dgm:pt>
    <dgm:pt modelId="{991A136F-5549-4F00-BC97-FBBE238148A9}" type="pres">
      <dgm:prSet presAssocID="{586F2534-7908-47C2-83FA-27F415F9D8C3}"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lassroom"/>
        </a:ext>
      </dgm:extLst>
    </dgm:pt>
    <dgm:pt modelId="{E2ED9580-FF7D-408F-B8B1-BA25D761FC8A}" type="pres">
      <dgm:prSet presAssocID="{586F2534-7908-47C2-83FA-27F415F9D8C3}" presName="spaceRect" presStyleCnt="0"/>
      <dgm:spPr/>
    </dgm:pt>
    <dgm:pt modelId="{E29D8216-5D7C-4D18-9085-7C163D6492F7}" type="pres">
      <dgm:prSet presAssocID="{586F2534-7908-47C2-83FA-27F415F9D8C3}" presName="textRect" presStyleLbl="revTx" presStyleIdx="0" presStyleCnt="5">
        <dgm:presLayoutVars>
          <dgm:chMax val="1"/>
          <dgm:chPref val="1"/>
        </dgm:presLayoutVars>
      </dgm:prSet>
      <dgm:spPr/>
    </dgm:pt>
    <dgm:pt modelId="{EC2F249F-8E60-40D3-A423-2BEF5EAEA859}" type="pres">
      <dgm:prSet presAssocID="{6FFF01DB-719B-4847-BDC8-E0343C2D0E59}" presName="sibTrans" presStyleLbl="sibTrans2D1" presStyleIdx="0" presStyleCnt="0"/>
      <dgm:spPr/>
    </dgm:pt>
    <dgm:pt modelId="{281BA37C-49F2-4FE2-AA58-7C4634E6A8C8}" type="pres">
      <dgm:prSet presAssocID="{6FA43E61-424D-467C-B461-875B05C77CA7}" presName="compNode" presStyleCnt="0"/>
      <dgm:spPr/>
    </dgm:pt>
    <dgm:pt modelId="{235517CC-D31D-4345-A794-F7E0632A21C9}" type="pres">
      <dgm:prSet presAssocID="{6FA43E61-424D-467C-B461-875B05C77CA7}" presName="iconBgRect" presStyleLbl="bgShp" presStyleIdx="1" presStyleCnt="5"/>
      <dgm:spPr/>
    </dgm:pt>
    <dgm:pt modelId="{273E1BC7-D40C-49C4-8605-3D4F2A2A2FD8}" type="pres">
      <dgm:prSet presAssocID="{6FA43E61-424D-467C-B461-875B05C77CA7}"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050FA6CE-3A33-476B-8E3C-841615E2065C}" type="pres">
      <dgm:prSet presAssocID="{6FA43E61-424D-467C-B461-875B05C77CA7}" presName="spaceRect" presStyleCnt="0"/>
      <dgm:spPr/>
    </dgm:pt>
    <dgm:pt modelId="{B04102E8-C8FB-43A7-95B2-B84E6F9DA558}" type="pres">
      <dgm:prSet presAssocID="{6FA43E61-424D-467C-B461-875B05C77CA7}" presName="textRect" presStyleLbl="revTx" presStyleIdx="1" presStyleCnt="5">
        <dgm:presLayoutVars>
          <dgm:chMax val="1"/>
          <dgm:chPref val="1"/>
        </dgm:presLayoutVars>
      </dgm:prSet>
      <dgm:spPr/>
    </dgm:pt>
    <dgm:pt modelId="{70BFFA7C-AADD-47D3-B7C2-13B5FA4648AF}" type="pres">
      <dgm:prSet presAssocID="{25EFDA95-F029-4D96-BEFD-73B93BF7B0C6}" presName="sibTrans" presStyleLbl="sibTrans2D1" presStyleIdx="0" presStyleCnt="0"/>
      <dgm:spPr/>
    </dgm:pt>
    <dgm:pt modelId="{80A6D6AC-55DC-4A99-87FD-1769090F728A}" type="pres">
      <dgm:prSet presAssocID="{9D5092F6-7AEB-4159-B0F7-B234B2AFC565}" presName="compNode" presStyleCnt="0"/>
      <dgm:spPr/>
    </dgm:pt>
    <dgm:pt modelId="{1CCB70C8-665A-4ADD-AD2A-1FFFECBAF38F}" type="pres">
      <dgm:prSet presAssocID="{9D5092F6-7AEB-4159-B0F7-B234B2AFC565}" presName="iconBgRect" presStyleLbl="bgShp" presStyleIdx="2" presStyleCnt="5"/>
      <dgm:spPr/>
    </dgm:pt>
    <dgm:pt modelId="{9764EA59-370C-4FC8-AB3A-344726F739A3}" type="pres">
      <dgm:prSet presAssocID="{9D5092F6-7AEB-4159-B0F7-B234B2AFC565}"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ireworks"/>
        </a:ext>
      </dgm:extLst>
    </dgm:pt>
    <dgm:pt modelId="{59316494-5276-4507-BDFB-020A25693BDC}" type="pres">
      <dgm:prSet presAssocID="{9D5092F6-7AEB-4159-B0F7-B234B2AFC565}" presName="spaceRect" presStyleCnt="0"/>
      <dgm:spPr/>
    </dgm:pt>
    <dgm:pt modelId="{FF610F5D-F047-46FA-8109-C4825A8D0809}" type="pres">
      <dgm:prSet presAssocID="{9D5092F6-7AEB-4159-B0F7-B234B2AFC565}" presName="textRect" presStyleLbl="revTx" presStyleIdx="2" presStyleCnt="5">
        <dgm:presLayoutVars>
          <dgm:chMax val="1"/>
          <dgm:chPref val="1"/>
        </dgm:presLayoutVars>
      </dgm:prSet>
      <dgm:spPr/>
    </dgm:pt>
    <dgm:pt modelId="{CACC1B87-5F87-4681-8BEE-10FF01500175}" type="pres">
      <dgm:prSet presAssocID="{7687664D-9AD5-488F-A52A-BB0E95081FAA}" presName="sibTrans" presStyleLbl="sibTrans2D1" presStyleIdx="0" presStyleCnt="0"/>
      <dgm:spPr/>
    </dgm:pt>
    <dgm:pt modelId="{2E5A59FE-771D-4785-A4EF-772A6F94D44C}" type="pres">
      <dgm:prSet presAssocID="{367EBAED-A3C9-4EE0-B52E-1935CCA294C1}" presName="compNode" presStyleCnt="0"/>
      <dgm:spPr/>
    </dgm:pt>
    <dgm:pt modelId="{AA8E366F-34E0-41A9-8463-8F9DC0CDE00B}" type="pres">
      <dgm:prSet presAssocID="{367EBAED-A3C9-4EE0-B52E-1935CCA294C1}" presName="iconBgRect" presStyleLbl="bgShp" presStyleIdx="3" presStyleCnt="5"/>
      <dgm:spPr/>
    </dgm:pt>
    <dgm:pt modelId="{44E2FDCA-3D2E-44F2-9770-A08288D303BA}" type="pres">
      <dgm:prSet presAssocID="{367EBAED-A3C9-4EE0-B52E-1935CCA294C1}"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a:ext>
      </dgm:extLst>
    </dgm:pt>
    <dgm:pt modelId="{700C188A-A3BD-4DA2-9693-F54F7AA45D32}" type="pres">
      <dgm:prSet presAssocID="{367EBAED-A3C9-4EE0-B52E-1935CCA294C1}" presName="spaceRect" presStyleCnt="0"/>
      <dgm:spPr/>
    </dgm:pt>
    <dgm:pt modelId="{F18A8DAE-C33A-4ED7-9142-901322A6FFE0}" type="pres">
      <dgm:prSet presAssocID="{367EBAED-A3C9-4EE0-B52E-1935CCA294C1}" presName="textRect" presStyleLbl="revTx" presStyleIdx="3" presStyleCnt="5">
        <dgm:presLayoutVars>
          <dgm:chMax val="1"/>
          <dgm:chPref val="1"/>
        </dgm:presLayoutVars>
      </dgm:prSet>
      <dgm:spPr/>
    </dgm:pt>
    <dgm:pt modelId="{B08C5AC4-A7B7-447C-90D0-4404F391CBCD}" type="pres">
      <dgm:prSet presAssocID="{FC10BAB1-3955-4522-AA69-D7F928584923}" presName="sibTrans" presStyleLbl="sibTrans2D1" presStyleIdx="0" presStyleCnt="0"/>
      <dgm:spPr/>
    </dgm:pt>
    <dgm:pt modelId="{B7726073-2F5C-41EF-9260-9DAC86482F6D}" type="pres">
      <dgm:prSet presAssocID="{9D4EE0E0-2266-412C-AED0-580B1579AFBB}" presName="compNode" presStyleCnt="0"/>
      <dgm:spPr/>
    </dgm:pt>
    <dgm:pt modelId="{17034A2E-A3EA-431D-BB56-D7AB323C4C0F}" type="pres">
      <dgm:prSet presAssocID="{9D4EE0E0-2266-412C-AED0-580B1579AFBB}" presName="iconBgRect" presStyleLbl="bgShp" presStyleIdx="4" presStyleCnt="5"/>
      <dgm:spPr/>
    </dgm:pt>
    <dgm:pt modelId="{37926DAA-50C7-4DC2-9BEA-A49630CFF96A}" type="pres">
      <dgm:prSet presAssocID="{9D4EE0E0-2266-412C-AED0-580B1579AFBB}"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Playbook"/>
        </a:ext>
      </dgm:extLst>
    </dgm:pt>
    <dgm:pt modelId="{E7A055A7-F576-45CF-9CA4-447239803982}" type="pres">
      <dgm:prSet presAssocID="{9D4EE0E0-2266-412C-AED0-580B1579AFBB}" presName="spaceRect" presStyleCnt="0"/>
      <dgm:spPr/>
    </dgm:pt>
    <dgm:pt modelId="{BBB12E37-00B9-49D8-B3A1-5C917DB95C35}" type="pres">
      <dgm:prSet presAssocID="{9D4EE0E0-2266-412C-AED0-580B1579AFBB}" presName="textRect" presStyleLbl="revTx" presStyleIdx="4" presStyleCnt="5">
        <dgm:presLayoutVars>
          <dgm:chMax val="1"/>
          <dgm:chPref val="1"/>
        </dgm:presLayoutVars>
      </dgm:prSet>
      <dgm:spPr/>
    </dgm:pt>
  </dgm:ptLst>
  <dgm:cxnLst>
    <dgm:cxn modelId="{38FF6509-3218-4AD7-9203-926D309B97E9}" srcId="{2D41C2A0-4E34-4DF5-A4CF-EBC44D8302B1}" destId="{9D5092F6-7AEB-4159-B0F7-B234B2AFC565}" srcOrd="2" destOrd="0" parTransId="{EE8D2666-AA98-4AFE-8AC5-8A645120EB1A}" sibTransId="{7687664D-9AD5-488F-A52A-BB0E95081FAA}"/>
    <dgm:cxn modelId="{D2419A0B-B1E9-4D2C-8B6E-8B128FB9E90F}" type="presOf" srcId="{9D5092F6-7AEB-4159-B0F7-B234B2AFC565}" destId="{FF610F5D-F047-46FA-8109-C4825A8D0809}" srcOrd="0" destOrd="0" presId="urn:microsoft.com/office/officeart/2018/2/layout/IconCircleList"/>
    <dgm:cxn modelId="{24687126-8126-442D-88EB-F9296CF47C4F}" type="presOf" srcId="{25EFDA95-F029-4D96-BEFD-73B93BF7B0C6}" destId="{70BFFA7C-AADD-47D3-B7C2-13B5FA4648AF}" srcOrd="0" destOrd="0" presId="urn:microsoft.com/office/officeart/2018/2/layout/IconCircleList"/>
    <dgm:cxn modelId="{7BDA9F30-122F-4A62-8E77-BD1F71C66616}" type="presOf" srcId="{9D4EE0E0-2266-412C-AED0-580B1579AFBB}" destId="{BBB12E37-00B9-49D8-B3A1-5C917DB95C35}" srcOrd="0" destOrd="0" presId="urn:microsoft.com/office/officeart/2018/2/layout/IconCircleList"/>
    <dgm:cxn modelId="{D57EB736-0111-402D-A8F4-3656952DB80A}" type="presOf" srcId="{586F2534-7908-47C2-83FA-27F415F9D8C3}" destId="{E29D8216-5D7C-4D18-9085-7C163D6492F7}" srcOrd="0" destOrd="0" presId="urn:microsoft.com/office/officeart/2018/2/layout/IconCircleList"/>
    <dgm:cxn modelId="{DADB7C38-14CE-43B3-A2E9-8A3694EA0E80}" type="presOf" srcId="{7687664D-9AD5-488F-A52A-BB0E95081FAA}" destId="{CACC1B87-5F87-4681-8BEE-10FF01500175}" srcOrd="0" destOrd="0" presId="urn:microsoft.com/office/officeart/2018/2/layout/IconCircleList"/>
    <dgm:cxn modelId="{5C5CEB4B-B321-4E56-A197-47FEA38F3672}" srcId="{2D41C2A0-4E34-4DF5-A4CF-EBC44D8302B1}" destId="{586F2534-7908-47C2-83FA-27F415F9D8C3}" srcOrd="0" destOrd="0" parTransId="{BDE975F7-D615-4ADA-8314-FADB07570048}" sibTransId="{6FFF01DB-719B-4847-BDC8-E0343C2D0E59}"/>
    <dgm:cxn modelId="{4B32997E-7F60-4CE9-A9A3-C720E1B66EFB}" srcId="{2D41C2A0-4E34-4DF5-A4CF-EBC44D8302B1}" destId="{9D4EE0E0-2266-412C-AED0-580B1579AFBB}" srcOrd="4" destOrd="0" parTransId="{C6829D04-F02F-4EB7-858E-C0DCF030E30C}" sibTransId="{653472AA-DB25-49DA-A19D-BFA93C9D6FDF}"/>
    <dgm:cxn modelId="{CD37A696-5CF3-4F8E-A188-57B2A7528043}" srcId="{2D41C2A0-4E34-4DF5-A4CF-EBC44D8302B1}" destId="{6FA43E61-424D-467C-B461-875B05C77CA7}" srcOrd="1" destOrd="0" parTransId="{6AA16E0E-27E3-4A2B-AA8E-C596C9AF46AC}" sibTransId="{25EFDA95-F029-4D96-BEFD-73B93BF7B0C6}"/>
    <dgm:cxn modelId="{6F63CA9D-D089-4AF0-BD98-CC61CC9DE331}" srcId="{2D41C2A0-4E34-4DF5-A4CF-EBC44D8302B1}" destId="{367EBAED-A3C9-4EE0-B52E-1935CCA294C1}" srcOrd="3" destOrd="0" parTransId="{B2ED4427-EE83-45F4-9A5F-F7FD15E150B7}" sibTransId="{FC10BAB1-3955-4522-AA69-D7F928584923}"/>
    <dgm:cxn modelId="{58810FC2-5939-4AEB-91D7-032CA88B0FB8}" type="presOf" srcId="{2D41C2A0-4E34-4DF5-A4CF-EBC44D8302B1}" destId="{808A4EC3-086F-401C-9A75-2F3CCA8203AA}" srcOrd="0" destOrd="0" presId="urn:microsoft.com/office/officeart/2018/2/layout/IconCircleList"/>
    <dgm:cxn modelId="{26A06AD5-3462-4A10-A4D5-A7A00D7E3F65}" type="presOf" srcId="{367EBAED-A3C9-4EE0-B52E-1935CCA294C1}" destId="{F18A8DAE-C33A-4ED7-9142-901322A6FFE0}" srcOrd="0" destOrd="0" presId="urn:microsoft.com/office/officeart/2018/2/layout/IconCircleList"/>
    <dgm:cxn modelId="{9E192EDC-446D-4A9E-8D57-AE0EFC313E91}" type="presOf" srcId="{6FA43E61-424D-467C-B461-875B05C77CA7}" destId="{B04102E8-C8FB-43A7-95B2-B84E6F9DA558}" srcOrd="0" destOrd="0" presId="urn:microsoft.com/office/officeart/2018/2/layout/IconCircleList"/>
    <dgm:cxn modelId="{BF2A9DE0-0BA7-4497-9533-B319B39A134E}" type="presOf" srcId="{FC10BAB1-3955-4522-AA69-D7F928584923}" destId="{B08C5AC4-A7B7-447C-90D0-4404F391CBCD}" srcOrd="0" destOrd="0" presId="urn:microsoft.com/office/officeart/2018/2/layout/IconCircleList"/>
    <dgm:cxn modelId="{18A5AFF1-484C-44EE-B2FC-BAD720D57945}" type="presOf" srcId="{6FFF01DB-719B-4847-BDC8-E0343C2D0E59}" destId="{EC2F249F-8E60-40D3-A423-2BEF5EAEA859}" srcOrd="0" destOrd="0" presId="urn:microsoft.com/office/officeart/2018/2/layout/IconCircleList"/>
    <dgm:cxn modelId="{7DD41734-3486-4536-B12F-4814422BFEFD}" type="presParOf" srcId="{808A4EC3-086F-401C-9A75-2F3CCA8203AA}" destId="{9404D86E-DA4F-4225-BAEF-EB54BC4FFC17}" srcOrd="0" destOrd="0" presId="urn:microsoft.com/office/officeart/2018/2/layout/IconCircleList"/>
    <dgm:cxn modelId="{94E47F1D-3193-4849-9A71-4C2168723479}" type="presParOf" srcId="{9404D86E-DA4F-4225-BAEF-EB54BC4FFC17}" destId="{30FE75D7-7181-458A-90B8-A7890119B152}" srcOrd="0" destOrd="0" presId="urn:microsoft.com/office/officeart/2018/2/layout/IconCircleList"/>
    <dgm:cxn modelId="{FEEA0AD4-E023-4929-92AC-3A9EC9D8B59F}" type="presParOf" srcId="{30FE75D7-7181-458A-90B8-A7890119B152}" destId="{429F4451-8455-4DB0-9056-05F13F32253D}" srcOrd="0" destOrd="0" presId="urn:microsoft.com/office/officeart/2018/2/layout/IconCircleList"/>
    <dgm:cxn modelId="{9DC5E7C8-61F1-4AEF-B8A7-D1F1F6B6C48B}" type="presParOf" srcId="{30FE75D7-7181-458A-90B8-A7890119B152}" destId="{991A136F-5549-4F00-BC97-FBBE238148A9}" srcOrd="1" destOrd="0" presId="urn:microsoft.com/office/officeart/2018/2/layout/IconCircleList"/>
    <dgm:cxn modelId="{4B563093-3EBB-42BF-9156-AD65E4CD29C7}" type="presParOf" srcId="{30FE75D7-7181-458A-90B8-A7890119B152}" destId="{E2ED9580-FF7D-408F-B8B1-BA25D761FC8A}" srcOrd="2" destOrd="0" presId="urn:microsoft.com/office/officeart/2018/2/layout/IconCircleList"/>
    <dgm:cxn modelId="{DD94FA4E-8EF9-44D2-8875-1B2329C17F6B}" type="presParOf" srcId="{30FE75D7-7181-458A-90B8-A7890119B152}" destId="{E29D8216-5D7C-4D18-9085-7C163D6492F7}" srcOrd="3" destOrd="0" presId="urn:microsoft.com/office/officeart/2018/2/layout/IconCircleList"/>
    <dgm:cxn modelId="{4A24DB58-B79C-4AE4-B858-4A79666625CF}" type="presParOf" srcId="{9404D86E-DA4F-4225-BAEF-EB54BC4FFC17}" destId="{EC2F249F-8E60-40D3-A423-2BEF5EAEA859}" srcOrd="1" destOrd="0" presId="urn:microsoft.com/office/officeart/2018/2/layout/IconCircleList"/>
    <dgm:cxn modelId="{DD6B4C7B-3868-4FA0-A49C-8DE212F0C5BA}" type="presParOf" srcId="{9404D86E-DA4F-4225-BAEF-EB54BC4FFC17}" destId="{281BA37C-49F2-4FE2-AA58-7C4634E6A8C8}" srcOrd="2" destOrd="0" presId="urn:microsoft.com/office/officeart/2018/2/layout/IconCircleList"/>
    <dgm:cxn modelId="{3FB9813A-B512-4FFD-9D2D-6399729D2BEC}" type="presParOf" srcId="{281BA37C-49F2-4FE2-AA58-7C4634E6A8C8}" destId="{235517CC-D31D-4345-A794-F7E0632A21C9}" srcOrd="0" destOrd="0" presId="urn:microsoft.com/office/officeart/2018/2/layout/IconCircleList"/>
    <dgm:cxn modelId="{1F18F911-2AF4-4F09-B4EF-81E7177F5FD4}" type="presParOf" srcId="{281BA37C-49F2-4FE2-AA58-7C4634E6A8C8}" destId="{273E1BC7-D40C-49C4-8605-3D4F2A2A2FD8}" srcOrd="1" destOrd="0" presId="urn:microsoft.com/office/officeart/2018/2/layout/IconCircleList"/>
    <dgm:cxn modelId="{1CA255D4-5CEF-4FA3-95DB-DC2CCB4B4290}" type="presParOf" srcId="{281BA37C-49F2-4FE2-AA58-7C4634E6A8C8}" destId="{050FA6CE-3A33-476B-8E3C-841615E2065C}" srcOrd="2" destOrd="0" presId="urn:microsoft.com/office/officeart/2018/2/layout/IconCircleList"/>
    <dgm:cxn modelId="{8F4FD314-A8BC-4167-A2FE-2499D219FC00}" type="presParOf" srcId="{281BA37C-49F2-4FE2-AA58-7C4634E6A8C8}" destId="{B04102E8-C8FB-43A7-95B2-B84E6F9DA558}" srcOrd="3" destOrd="0" presId="urn:microsoft.com/office/officeart/2018/2/layout/IconCircleList"/>
    <dgm:cxn modelId="{04FDF702-076E-422D-AFCE-0BEF5BA39AF1}" type="presParOf" srcId="{9404D86E-DA4F-4225-BAEF-EB54BC4FFC17}" destId="{70BFFA7C-AADD-47D3-B7C2-13B5FA4648AF}" srcOrd="3" destOrd="0" presId="urn:microsoft.com/office/officeart/2018/2/layout/IconCircleList"/>
    <dgm:cxn modelId="{73166248-66FF-41C7-9A42-6D5B7D12A7E8}" type="presParOf" srcId="{9404D86E-DA4F-4225-BAEF-EB54BC4FFC17}" destId="{80A6D6AC-55DC-4A99-87FD-1769090F728A}" srcOrd="4" destOrd="0" presId="urn:microsoft.com/office/officeart/2018/2/layout/IconCircleList"/>
    <dgm:cxn modelId="{44167C0B-A5EF-4A2E-A4B2-68A721D414AB}" type="presParOf" srcId="{80A6D6AC-55DC-4A99-87FD-1769090F728A}" destId="{1CCB70C8-665A-4ADD-AD2A-1FFFECBAF38F}" srcOrd="0" destOrd="0" presId="urn:microsoft.com/office/officeart/2018/2/layout/IconCircleList"/>
    <dgm:cxn modelId="{D449AB49-2619-40F0-968D-13FCB8DBC957}" type="presParOf" srcId="{80A6D6AC-55DC-4A99-87FD-1769090F728A}" destId="{9764EA59-370C-4FC8-AB3A-344726F739A3}" srcOrd="1" destOrd="0" presId="urn:microsoft.com/office/officeart/2018/2/layout/IconCircleList"/>
    <dgm:cxn modelId="{7B2EF97F-66D8-4217-ACB1-CBC9E375549A}" type="presParOf" srcId="{80A6D6AC-55DC-4A99-87FD-1769090F728A}" destId="{59316494-5276-4507-BDFB-020A25693BDC}" srcOrd="2" destOrd="0" presId="urn:microsoft.com/office/officeart/2018/2/layout/IconCircleList"/>
    <dgm:cxn modelId="{25B500F5-E746-4F45-B2C7-12D775272493}" type="presParOf" srcId="{80A6D6AC-55DC-4A99-87FD-1769090F728A}" destId="{FF610F5D-F047-46FA-8109-C4825A8D0809}" srcOrd="3" destOrd="0" presId="urn:microsoft.com/office/officeart/2018/2/layout/IconCircleList"/>
    <dgm:cxn modelId="{C03E2DC4-B786-4D8F-ACA4-E580E7BC3842}" type="presParOf" srcId="{9404D86E-DA4F-4225-BAEF-EB54BC4FFC17}" destId="{CACC1B87-5F87-4681-8BEE-10FF01500175}" srcOrd="5" destOrd="0" presId="urn:microsoft.com/office/officeart/2018/2/layout/IconCircleList"/>
    <dgm:cxn modelId="{9CB59993-5BD5-4051-A2AF-F1D342F05A40}" type="presParOf" srcId="{9404D86E-DA4F-4225-BAEF-EB54BC4FFC17}" destId="{2E5A59FE-771D-4785-A4EF-772A6F94D44C}" srcOrd="6" destOrd="0" presId="urn:microsoft.com/office/officeart/2018/2/layout/IconCircleList"/>
    <dgm:cxn modelId="{10EF6461-E91F-4035-B510-FB520BC3E59C}" type="presParOf" srcId="{2E5A59FE-771D-4785-A4EF-772A6F94D44C}" destId="{AA8E366F-34E0-41A9-8463-8F9DC0CDE00B}" srcOrd="0" destOrd="0" presId="urn:microsoft.com/office/officeart/2018/2/layout/IconCircleList"/>
    <dgm:cxn modelId="{4C7A30DE-11F7-4367-8C4B-71A9B0227305}" type="presParOf" srcId="{2E5A59FE-771D-4785-A4EF-772A6F94D44C}" destId="{44E2FDCA-3D2E-44F2-9770-A08288D303BA}" srcOrd="1" destOrd="0" presId="urn:microsoft.com/office/officeart/2018/2/layout/IconCircleList"/>
    <dgm:cxn modelId="{9C672F1B-C3A3-4D28-80F1-0408D49C52FA}" type="presParOf" srcId="{2E5A59FE-771D-4785-A4EF-772A6F94D44C}" destId="{700C188A-A3BD-4DA2-9693-F54F7AA45D32}" srcOrd="2" destOrd="0" presId="urn:microsoft.com/office/officeart/2018/2/layout/IconCircleList"/>
    <dgm:cxn modelId="{855320B5-C554-48E1-9421-15E370FF0A9E}" type="presParOf" srcId="{2E5A59FE-771D-4785-A4EF-772A6F94D44C}" destId="{F18A8DAE-C33A-4ED7-9142-901322A6FFE0}" srcOrd="3" destOrd="0" presId="urn:microsoft.com/office/officeart/2018/2/layout/IconCircleList"/>
    <dgm:cxn modelId="{F853C48F-0391-4B80-B102-E1E3E70CBDCF}" type="presParOf" srcId="{9404D86E-DA4F-4225-BAEF-EB54BC4FFC17}" destId="{B08C5AC4-A7B7-447C-90D0-4404F391CBCD}" srcOrd="7" destOrd="0" presId="urn:microsoft.com/office/officeart/2018/2/layout/IconCircleList"/>
    <dgm:cxn modelId="{EB9E41E2-9CC9-4B84-9B7B-7AE9E78C5DDD}" type="presParOf" srcId="{9404D86E-DA4F-4225-BAEF-EB54BC4FFC17}" destId="{B7726073-2F5C-41EF-9260-9DAC86482F6D}" srcOrd="8" destOrd="0" presId="urn:microsoft.com/office/officeart/2018/2/layout/IconCircleList"/>
    <dgm:cxn modelId="{659D423D-9FA0-46F5-9C9A-0713D9FEAFD3}" type="presParOf" srcId="{B7726073-2F5C-41EF-9260-9DAC86482F6D}" destId="{17034A2E-A3EA-431D-BB56-D7AB323C4C0F}" srcOrd="0" destOrd="0" presId="urn:microsoft.com/office/officeart/2018/2/layout/IconCircleList"/>
    <dgm:cxn modelId="{D141CFB6-4502-4DC1-AD0C-4558320D9804}" type="presParOf" srcId="{B7726073-2F5C-41EF-9260-9DAC86482F6D}" destId="{37926DAA-50C7-4DC2-9BEA-A49630CFF96A}" srcOrd="1" destOrd="0" presId="urn:microsoft.com/office/officeart/2018/2/layout/IconCircleList"/>
    <dgm:cxn modelId="{8C6787D9-72D5-4970-8AD7-76ABD903D370}" type="presParOf" srcId="{B7726073-2F5C-41EF-9260-9DAC86482F6D}" destId="{E7A055A7-F576-45CF-9CA4-447239803982}" srcOrd="2" destOrd="0" presId="urn:microsoft.com/office/officeart/2018/2/layout/IconCircleList"/>
    <dgm:cxn modelId="{FB47B964-2CBF-46CC-A891-DB03A5D1AA20}" type="presParOf" srcId="{B7726073-2F5C-41EF-9260-9DAC86482F6D}" destId="{BBB12E37-00B9-49D8-B3A1-5C917DB95C3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87670-2404-4C8C-81D5-77CC337EA3C6}">
      <dsp:nvSpPr>
        <dsp:cNvPr id="0" name=""/>
        <dsp:cNvSpPr/>
      </dsp:nvSpPr>
      <dsp:spPr>
        <a:xfrm>
          <a:off x="752566" y="1045320"/>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36F4D7-E8DC-4978-A889-4D39B8B4AD74}">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CA" sz="2100" kern="1200"/>
            <a:t>A practical teaching structure </a:t>
          </a:r>
          <a:endParaRPr lang="en-US" sz="2100" kern="1200"/>
        </a:p>
      </dsp:txBody>
      <dsp:txXfrm>
        <a:off x="100682" y="2427484"/>
        <a:ext cx="2370489" cy="720000"/>
      </dsp:txXfrm>
    </dsp:sp>
    <dsp:sp modelId="{35C90267-7720-4D90-A164-61A19350A070}">
      <dsp:nvSpPr>
        <dsp:cNvPr id="0" name=""/>
        <dsp:cNvSpPr/>
      </dsp:nvSpPr>
      <dsp:spPr>
        <a:xfrm>
          <a:off x="3537891" y="1045320"/>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35159-9B09-435C-968C-03E3F406E33E}">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CA" sz="2100" kern="1200"/>
            <a:t>A chronological way to organize learning </a:t>
          </a:r>
          <a:endParaRPr lang="en-US" sz="2100" kern="1200"/>
        </a:p>
      </dsp:txBody>
      <dsp:txXfrm>
        <a:off x="2886007" y="2427484"/>
        <a:ext cx="2370489" cy="720000"/>
      </dsp:txXfrm>
    </dsp:sp>
    <dsp:sp modelId="{D99A14D6-D615-43EF-ACCD-80BBCAB53363}">
      <dsp:nvSpPr>
        <dsp:cNvPr id="0" name=""/>
        <dsp:cNvSpPr/>
      </dsp:nvSpPr>
      <dsp:spPr>
        <a:xfrm>
          <a:off x="6323216" y="1045320"/>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7ADEA-0E61-48F7-8982-91B797063F6B}">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CA" sz="2100" kern="1200"/>
            <a:t>Ready-to-use lesson ideas </a:t>
          </a:r>
          <a:endParaRPr lang="en-US" sz="2100" kern="1200"/>
        </a:p>
      </dsp:txBody>
      <dsp:txXfrm>
        <a:off x="5671332" y="2427484"/>
        <a:ext cx="2370489" cy="720000"/>
      </dsp:txXfrm>
    </dsp:sp>
    <dsp:sp modelId="{DDA7213A-E012-46FE-83E6-074BB1EF60A8}">
      <dsp:nvSpPr>
        <dsp:cNvPr id="0" name=""/>
        <dsp:cNvSpPr/>
      </dsp:nvSpPr>
      <dsp:spPr>
        <a:xfrm>
          <a:off x="9108541" y="1045320"/>
          <a:ext cx="1066720" cy="10667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DBD1D-1BC5-4386-9B57-4FE49DC078F9}">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CA" sz="2100" kern="1200"/>
            <a:t>Focus on classroom delivery</a:t>
          </a:r>
          <a:endParaRPr lang="en-US" sz="2100" kern="1200"/>
        </a:p>
      </dsp:txBody>
      <dsp:txXfrm>
        <a:off x="8456657" y="2427484"/>
        <a:ext cx="2370489"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739A-D524-4B26-9C01-3E390235CDE1}">
      <dsp:nvSpPr>
        <dsp:cNvPr id="0" name=""/>
        <dsp:cNvSpPr/>
      </dsp:nvSpPr>
      <dsp:spPr>
        <a:xfrm>
          <a:off x="0" y="30"/>
          <a:ext cx="6900512" cy="13127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baseline="0"/>
            <a:t>Complex and emotionally heavy content </a:t>
          </a:r>
          <a:endParaRPr lang="en-US" sz="3300" kern="1200"/>
        </a:p>
      </dsp:txBody>
      <dsp:txXfrm>
        <a:off x="64083" y="64113"/>
        <a:ext cx="6772346" cy="1184574"/>
      </dsp:txXfrm>
    </dsp:sp>
    <dsp:sp modelId="{B9B390C7-7534-4506-9A20-5949C09726BC}">
      <dsp:nvSpPr>
        <dsp:cNvPr id="0" name=""/>
        <dsp:cNvSpPr/>
      </dsp:nvSpPr>
      <dsp:spPr>
        <a:xfrm>
          <a:off x="0" y="1407810"/>
          <a:ext cx="6900512" cy="13127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baseline="0"/>
            <a:t>Students come with uneven prior knowledge </a:t>
          </a:r>
          <a:endParaRPr lang="en-US" sz="3300" kern="1200"/>
        </a:p>
      </dsp:txBody>
      <dsp:txXfrm>
        <a:off x="64083" y="1471893"/>
        <a:ext cx="6772346" cy="1184574"/>
      </dsp:txXfrm>
    </dsp:sp>
    <dsp:sp modelId="{6E4F599C-834E-4959-A911-CEFACAB367EB}">
      <dsp:nvSpPr>
        <dsp:cNvPr id="0" name=""/>
        <dsp:cNvSpPr/>
      </dsp:nvSpPr>
      <dsp:spPr>
        <a:xfrm>
          <a:off x="0" y="2815590"/>
          <a:ext cx="6900512" cy="13127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baseline="0"/>
            <a:t>Current world events can shape student reactions</a:t>
          </a:r>
          <a:endParaRPr lang="en-US" sz="3300" kern="1200"/>
        </a:p>
      </dsp:txBody>
      <dsp:txXfrm>
        <a:off x="64083" y="2879673"/>
        <a:ext cx="6772346" cy="1184574"/>
      </dsp:txXfrm>
    </dsp:sp>
    <dsp:sp modelId="{5554BE7F-2F44-4DC0-BC6C-61A0F3C181F2}">
      <dsp:nvSpPr>
        <dsp:cNvPr id="0" name=""/>
        <dsp:cNvSpPr/>
      </dsp:nvSpPr>
      <dsp:spPr>
        <a:xfrm>
          <a:off x="0" y="4223370"/>
          <a:ext cx="6900512" cy="13127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i="0" kern="1200" baseline="0"/>
            <a:t>Risk of over-simplification or overload</a:t>
          </a:r>
          <a:endParaRPr lang="en-US" sz="3300" kern="1200"/>
        </a:p>
      </dsp:txBody>
      <dsp:txXfrm>
        <a:off x="64083" y="4287453"/>
        <a:ext cx="6772346"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1A83-CB2A-CE46-8BBB-417BF6BF75DC}">
      <dsp:nvSpPr>
        <dsp:cNvPr id="0" name=""/>
        <dsp:cNvSpPr/>
      </dsp:nvSpPr>
      <dsp:spPr>
        <a:xfrm>
          <a:off x="0" y="175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243B08-1CBD-7347-B237-2BA396020B56}">
      <dsp:nvSpPr>
        <dsp:cNvPr id="0" name=""/>
        <dsp:cNvSpPr/>
      </dsp:nvSpPr>
      <dsp:spPr>
        <a:xfrm>
          <a:off x="0" y="175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b="1" kern="1200"/>
            <a:t>C1.6 </a:t>
          </a:r>
          <a:endParaRPr lang="en-US" sz="1200" kern="1200"/>
        </a:p>
      </dsp:txBody>
      <dsp:txXfrm>
        <a:off x="0" y="1753"/>
        <a:ext cx="5444382" cy="597949"/>
      </dsp:txXfrm>
    </dsp:sp>
    <dsp:sp modelId="{46C895CC-C097-1A4E-B03D-5C11B69514F2}">
      <dsp:nvSpPr>
        <dsp:cNvPr id="0" name=""/>
        <dsp:cNvSpPr/>
      </dsp:nvSpPr>
      <dsp:spPr>
        <a:xfrm>
          <a:off x="0" y="59970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5989FB-714A-4946-B0C4-7330C42029C6}">
      <dsp:nvSpPr>
        <dsp:cNvPr id="0" name=""/>
        <dsp:cNvSpPr/>
      </dsp:nvSpPr>
      <dsp:spPr>
        <a:xfrm>
          <a:off x="0" y="59970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kern="1200" dirty="0"/>
            <a:t>identify some extreme political/social ideologies in the world during this period and assess their significance and impact on democracy and on different individuals, groups, and communities in Canada and around the world</a:t>
          </a:r>
          <a:endParaRPr lang="en-US" sz="1200" kern="1200" dirty="0"/>
        </a:p>
      </dsp:txBody>
      <dsp:txXfrm>
        <a:off x="0" y="599703"/>
        <a:ext cx="5444382" cy="597949"/>
      </dsp:txXfrm>
    </dsp:sp>
    <dsp:sp modelId="{B69BDEAF-FC2A-6A47-92D6-1794D6B7DE25}">
      <dsp:nvSpPr>
        <dsp:cNvPr id="0" name=""/>
        <dsp:cNvSpPr/>
      </dsp:nvSpPr>
      <dsp:spPr>
        <a:xfrm>
          <a:off x="0" y="119765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FD5F909-46B7-F244-A11F-00D37A64C3F7}">
      <dsp:nvSpPr>
        <dsp:cNvPr id="0" name=""/>
        <dsp:cNvSpPr/>
      </dsp:nvSpPr>
      <dsp:spPr>
        <a:xfrm>
          <a:off x="0" y="119765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b="1" kern="1200" dirty="0"/>
            <a:t>Political ideologies:</a:t>
          </a:r>
          <a:endParaRPr lang="en-US" sz="1200" kern="1200" dirty="0"/>
        </a:p>
      </dsp:txBody>
      <dsp:txXfrm>
        <a:off x="0" y="1197653"/>
        <a:ext cx="5444382" cy="597949"/>
      </dsp:txXfrm>
    </dsp:sp>
    <dsp:sp modelId="{53F52541-7DC2-C242-8922-688B5264E573}">
      <dsp:nvSpPr>
        <dsp:cNvPr id="0" name=""/>
        <dsp:cNvSpPr/>
      </dsp:nvSpPr>
      <dsp:spPr>
        <a:xfrm>
          <a:off x="0" y="179560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E23F1C-4491-2E4D-9913-EAF199B781F2}">
      <dsp:nvSpPr>
        <dsp:cNvPr id="0" name=""/>
        <dsp:cNvSpPr/>
      </dsp:nvSpPr>
      <dsp:spPr>
        <a:xfrm>
          <a:off x="0" y="179560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kern="1200" dirty="0"/>
            <a:t>fascism, totalitarianism, authoritarianism, ultranationalism, racial nationalism, imperialism, Stalinism, communism, Nazism</a:t>
          </a:r>
          <a:endParaRPr lang="en-US" sz="1200" kern="1200" dirty="0"/>
        </a:p>
      </dsp:txBody>
      <dsp:txXfrm>
        <a:off x="0" y="1795603"/>
        <a:ext cx="5444382" cy="597949"/>
      </dsp:txXfrm>
    </dsp:sp>
    <dsp:sp modelId="{84AA5EAB-CFDC-EA4A-B611-40F0E93A5387}">
      <dsp:nvSpPr>
        <dsp:cNvPr id="0" name=""/>
        <dsp:cNvSpPr/>
      </dsp:nvSpPr>
      <dsp:spPr>
        <a:xfrm>
          <a:off x="0" y="239355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89D488-68E3-1944-B7CF-473DDF0E414B}">
      <dsp:nvSpPr>
        <dsp:cNvPr id="0" name=""/>
        <dsp:cNvSpPr/>
      </dsp:nvSpPr>
      <dsp:spPr>
        <a:xfrm>
          <a:off x="0" y="239355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b="1" kern="1200"/>
            <a:t>Social ideologies:</a:t>
          </a:r>
          <a:endParaRPr lang="en-US" sz="1200" kern="1200"/>
        </a:p>
      </dsp:txBody>
      <dsp:txXfrm>
        <a:off x="0" y="2393553"/>
        <a:ext cx="5444382" cy="597949"/>
      </dsp:txXfrm>
    </dsp:sp>
    <dsp:sp modelId="{D174BA99-3D6C-F24C-BFF2-1DE45326B2E1}">
      <dsp:nvSpPr>
        <dsp:cNvPr id="0" name=""/>
        <dsp:cNvSpPr/>
      </dsp:nvSpPr>
      <dsp:spPr>
        <a:xfrm>
          <a:off x="0" y="2991503"/>
          <a:ext cx="5444382"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58F4724-B6DA-3B4D-A8DE-C5C6BB992B24}">
      <dsp:nvSpPr>
        <dsp:cNvPr id="0" name=""/>
        <dsp:cNvSpPr/>
      </dsp:nvSpPr>
      <dsp:spPr>
        <a:xfrm>
          <a:off x="0" y="2991503"/>
          <a:ext cx="5444382" cy="59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CA" sz="1200" kern="1200"/>
            <a:t>racism, ethnocentrism, antisemitism, eugenics, social engineering, Aryan race supremacy </a:t>
          </a:r>
          <a:endParaRPr lang="en-US" sz="1200" kern="1200"/>
        </a:p>
      </dsp:txBody>
      <dsp:txXfrm>
        <a:off x="0" y="2991503"/>
        <a:ext cx="5444382" cy="597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1BB2B-24D4-264D-A3EF-BA3F22CDDB22}">
      <dsp:nvSpPr>
        <dsp:cNvPr id="0" name=""/>
        <dsp:cNvSpPr/>
      </dsp:nvSpPr>
      <dsp:spPr>
        <a:xfrm>
          <a:off x="0" y="4473396"/>
          <a:ext cx="6666833" cy="9786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CA" sz="3400" kern="1200"/>
            <a:t>Normalcy before disruption</a:t>
          </a:r>
          <a:endParaRPr lang="en-US" sz="3400" kern="1200"/>
        </a:p>
      </dsp:txBody>
      <dsp:txXfrm>
        <a:off x="0" y="4473396"/>
        <a:ext cx="6666833" cy="978669"/>
      </dsp:txXfrm>
    </dsp:sp>
    <dsp:sp modelId="{93A25D87-964C-9E45-BDE0-F320D8F72D41}">
      <dsp:nvSpPr>
        <dsp:cNvPr id="0" name=""/>
        <dsp:cNvSpPr/>
      </dsp:nvSpPr>
      <dsp:spPr>
        <a:xfrm rot="10800000">
          <a:off x="0" y="2982882"/>
          <a:ext cx="6666833" cy="150519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CA" sz="3400" kern="1200"/>
            <a:t>Culture, family, community </a:t>
          </a:r>
          <a:endParaRPr lang="en-US" sz="3400" kern="1200"/>
        </a:p>
      </dsp:txBody>
      <dsp:txXfrm rot="10800000">
        <a:off x="0" y="2982882"/>
        <a:ext cx="6666833" cy="978030"/>
      </dsp:txXfrm>
    </dsp:sp>
    <dsp:sp modelId="{E5E12C32-695F-E747-BFE1-1E59DEC40AB6}">
      <dsp:nvSpPr>
        <dsp:cNvPr id="0" name=""/>
        <dsp:cNvSpPr/>
      </dsp:nvSpPr>
      <dsp:spPr>
        <a:xfrm rot="10800000">
          <a:off x="0" y="1492368"/>
          <a:ext cx="6666833" cy="1505194"/>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CA" sz="3400" kern="1200"/>
            <a:t>Jewish life in Europe before 1933 </a:t>
          </a:r>
          <a:endParaRPr lang="en-US" sz="3400" kern="1200"/>
        </a:p>
      </dsp:txBody>
      <dsp:txXfrm rot="10800000">
        <a:off x="0" y="1492368"/>
        <a:ext cx="6666833" cy="978030"/>
      </dsp:txXfrm>
    </dsp:sp>
    <dsp:sp modelId="{1B288144-92DC-0F48-80E8-4A59A2612DCA}">
      <dsp:nvSpPr>
        <dsp:cNvPr id="0" name=""/>
        <dsp:cNvSpPr/>
      </dsp:nvSpPr>
      <dsp:spPr>
        <a:xfrm rot="10800000">
          <a:off x="0" y="1854"/>
          <a:ext cx="6666833" cy="1505194"/>
        </a:xfrm>
        <a:prstGeom prst="upArrowCallou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CA" sz="3400" kern="1200"/>
            <a:t>Start with life before persecution</a:t>
          </a:r>
          <a:endParaRPr lang="en-US" sz="3400" kern="1200"/>
        </a:p>
      </dsp:txBody>
      <dsp:txXfrm rot="10800000">
        <a:off x="0" y="1854"/>
        <a:ext cx="6666833" cy="978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F4451-8455-4DB0-9056-05F13F32253D}">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A136F-5549-4F00-BC97-FBBE238148A9}">
      <dsp:nvSpPr>
        <dsp:cNvPr id="0" name=""/>
        <dsp:cNvSpPr/>
      </dsp:nvSpPr>
      <dsp:spPr>
        <a:xfrm>
          <a:off x="271034" y="1096980"/>
          <a:ext cx="520402" cy="5204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D8216-5D7C-4D18-9085-7C163D6492F7}">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Why do we teach it?</a:t>
          </a:r>
        </a:p>
      </dsp:txBody>
      <dsp:txXfrm>
        <a:off x="1172126" y="908559"/>
        <a:ext cx="2114937" cy="897246"/>
      </dsp:txXfrm>
    </dsp:sp>
    <dsp:sp modelId="{235517CC-D31D-4345-A794-F7E0632A21C9}">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3E1BC7-D40C-49C4-8605-3D4F2A2A2FD8}">
      <dsp:nvSpPr>
        <dsp:cNvPr id="0" name=""/>
        <dsp:cNvSpPr/>
      </dsp:nvSpPr>
      <dsp:spPr>
        <a:xfrm>
          <a:off x="3843996" y="1096980"/>
          <a:ext cx="520402" cy="5204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102E8-C8FB-43A7-95B2-B84E6F9DA55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How should we teach it?</a:t>
          </a:r>
        </a:p>
      </dsp:txBody>
      <dsp:txXfrm>
        <a:off x="4745088" y="908559"/>
        <a:ext cx="2114937" cy="897246"/>
      </dsp:txXfrm>
    </dsp:sp>
    <dsp:sp modelId="{1CCB70C8-665A-4ADD-AD2A-1FFFECBAF38F}">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4EA59-370C-4FC8-AB3A-344726F739A3}">
      <dsp:nvSpPr>
        <dsp:cNvPr id="0" name=""/>
        <dsp:cNvSpPr/>
      </dsp:nvSpPr>
      <dsp:spPr>
        <a:xfrm>
          <a:off x="7416958" y="1096980"/>
          <a:ext cx="520402" cy="5204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10F5D-F047-46FA-8109-C4825A8D0809}">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How do we memorialize it?</a:t>
          </a:r>
        </a:p>
      </dsp:txBody>
      <dsp:txXfrm>
        <a:off x="8318049" y="908559"/>
        <a:ext cx="2114937" cy="897246"/>
      </dsp:txXfrm>
    </dsp:sp>
    <dsp:sp modelId="{AA8E366F-34E0-41A9-8463-8F9DC0CDE00B}">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2FDCA-3D2E-44F2-9770-A08288D303BA}">
      <dsp:nvSpPr>
        <dsp:cNvPr id="0" name=""/>
        <dsp:cNvSpPr/>
      </dsp:nvSpPr>
      <dsp:spPr>
        <a:xfrm>
          <a:off x="271034" y="2733954"/>
          <a:ext cx="520402" cy="5204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A8DAE-C33A-4ED7-9142-901322A6FFE0}">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How do we go forward with so few and soon no survivors?</a:t>
          </a:r>
        </a:p>
      </dsp:txBody>
      <dsp:txXfrm>
        <a:off x="1172126" y="2545532"/>
        <a:ext cx="2114937" cy="897246"/>
      </dsp:txXfrm>
    </dsp:sp>
    <dsp:sp modelId="{17034A2E-A3EA-431D-BB56-D7AB323C4C0F}">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926DAA-50C7-4DC2-9BEA-A49630CFF96A}">
      <dsp:nvSpPr>
        <dsp:cNvPr id="0" name=""/>
        <dsp:cNvSpPr/>
      </dsp:nvSpPr>
      <dsp:spPr>
        <a:xfrm>
          <a:off x="3843996" y="2733954"/>
          <a:ext cx="520402" cy="5204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12E37-00B9-49D8-B3A1-5C917DB95C35}">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What are our concerns going forward?</a:t>
          </a:r>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21T02:23:49.42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8BEEA-B0F7-9349-97AA-8EA9345024E9}"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018F0-7378-A04D-902A-BD19222D029B}" type="slidenum">
              <a:rPr lang="en-US" smtClean="0"/>
              <a:t>‹#›</a:t>
            </a:fld>
            <a:endParaRPr lang="en-US"/>
          </a:p>
        </p:txBody>
      </p:sp>
    </p:spTree>
    <p:extLst>
      <p:ext uri="{BB962C8B-B14F-4D97-AF65-F5344CB8AC3E}">
        <p14:creationId xmlns:p14="http://schemas.microsoft.com/office/powerpoint/2010/main" val="358634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all  of us and mention how CHES was part of the re-write and improvement of this part of the curriculum, with several other orgs.  Very responsive. And this ppt is on our website, with all the hyperlinks and resources for you to access at any time.</a:t>
            </a:r>
          </a:p>
        </p:txBody>
      </p:sp>
      <p:sp>
        <p:nvSpPr>
          <p:cNvPr id="4" name="Slide Number Placeholder 3"/>
          <p:cNvSpPr>
            <a:spLocks noGrp="1"/>
          </p:cNvSpPr>
          <p:nvPr>
            <p:ph type="sldNum" sz="quarter" idx="5"/>
          </p:nvPr>
        </p:nvSpPr>
        <p:spPr/>
        <p:txBody>
          <a:bodyPr/>
          <a:lstStyle/>
          <a:p>
            <a:fld id="{4E0018F0-7378-A04D-902A-BD19222D029B}" type="slidenum">
              <a:rPr lang="en-US" smtClean="0"/>
              <a:t>1</a:t>
            </a:fld>
            <a:endParaRPr lang="en-US"/>
          </a:p>
        </p:txBody>
      </p:sp>
    </p:spTree>
    <p:extLst>
      <p:ext uri="{BB962C8B-B14F-4D97-AF65-F5344CB8AC3E}">
        <p14:creationId xmlns:p14="http://schemas.microsoft.com/office/powerpoint/2010/main" val="203458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start or to add to one of the other ways is through vocabulary: in groups, think pair share, assigning key words to different students, etc.  And we have put together a long list of words that they will come across in this unit.</a:t>
            </a:r>
          </a:p>
        </p:txBody>
      </p:sp>
      <p:sp>
        <p:nvSpPr>
          <p:cNvPr id="4" name="Slide Number Placeholder 3"/>
          <p:cNvSpPr>
            <a:spLocks noGrp="1"/>
          </p:cNvSpPr>
          <p:nvPr>
            <p:ph type="sldNum" sz="quarter" idx="5"/>
          </p:nvPr>
        </p:nvSpPr>
        <p:spPr/>
        <p:txBody>
          <a:bodyPr/>
          <a:lstStyle/>
          <a:p>
            <a:fld id="{4E0018F0-7378-A04D-902A-BD19222D029B}" type="slidenum">
              <a:rPr lang="en-US" smtClean="0"/>
              <a:t>10</a:t>
            </a:fld>
            <a:endParaRPr lang="en-US"/>
          </a:p>
        </p:txBody>
      </p:sp>
    </p:spTree>
    <p:extLst>
      <p:ext uri="{BB962C8B-B14F-4D97-AF65-F5344CB8AC3E}">
        <p14:creationId xmlns:p14="http://schemas.microsoft.com/office/powerpoint/2010/main" val="109035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go is through individuals. Or I have done this after doing a mix of the other ways.</a:t>
            </a:r>
          </a:p>
        </p:txBody>
      </p:sp>
      <p:sp>
        <p:nvSpPr>
          <p:cNvPr id="4" name="Slide Number Placeholder 3"/>
          <p:cNvSpPr>
            <a:spLocks noGrp="1"/>
          </p:cNvSpPr>
          <p:nvPr>
            <p:ph type="sldNum" sz="quarter" idx="5"/>
          </p:nvPr>
        </p:nvSpPr>
        <p:spPr/>
        <p:txBody>
          <a:bodyPr/>
          <a:lstStyle/>
          <a:p>
            <a:fld id="{4E0018F0-7378-A04D-902A-BD19222D029B}" type="slidenum">
              <a:rPr lang="en-US" smtClean="0"/>
              <a:t>12</a:t>
            </a:fld>
            <a:endParaRPr lang="en-US"/>
          </a:p>
        </p:txBody>
      </p:sp>
    </p:spTree>
    <p:extLst>
      <p:ext uri="{BB962C8B-B14F-4D97-AF65-F5344CB8AC3E}">
        <p14:creationId xmlns:p14="http://schemas.microsoft.com/office/powerpoint/2010/main" val="403934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start with famous lives, and these are a few quotes I’ve taken from their work, and you can see there is a sense of normalcy in what life was like before.  I had another quote where Anne is complaining about how adults ignore their children’s opinions.  All very normal.  It adds a personal touch, especially referring to Holocaust victims who were children. Anne Frank and Elie Wiesel were both 15 when they were arrested and deported, the age your students are as they learn this.</a:t>
            </a:r>
          </a:p>
        </p:txBody>
      </p:sp>
      <p:sp>
        <p:nvSpPr>
          <p:cNvPr id="4" name="Slide Number Placeholder 3"/>
          <p:cNvSpPr>
            <a:spLocks noGrp="1"/>
          </p:cNvSpPr>
          <p:nvPr>
            <p:ph type="sldNum" sz="quarter" idx="5"/>
          </p:nvPr>
        </p:nvSpPr>
        <p:spPr/>
        <p:txBody>
          <a:bodyPr/>
          <a:lstStyle/>
          <a:p>
            <a:fld id="{4E0018F0-7378-A04D-902A-BD19222D029B}" type="slidenum">
              <a:rPr lang="en-US" smtClean="0"/>
              <a:t>13</a:t>
            </a:fld>
            <a:endParaRPr lang="en-US"/>
          </a:p>
        </p:txBody>
      </p:sp>
    </p:spTree>
    <p:extLst>
      <p:ext uri="{BB962C8B-B14F-4D97-AF65-F5344CB8AC3E}">
        <p14:creationId xmlns:p14="http://schemas.microsoft.com/office/powerpoint/2010/main" val="2896993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Normalcy, ppl over numbers, victims rather than Hitler, the change from living normally to being subjected to laws and then violence and then death. They can search a site and find one pic and what happens to that person. The last one is from the Sydney Jewish museum on life before the war.</a:t>
            </a:r>
          </a:p>
        </p:txBody>
      </p:sp>
      <p:sp>
        <p:nvSpPr>
          <p:cNvPr id="4" name="Slide Number Placeholder 3"/>
          <p:cNvSpPr>
            <a:spLocks noGrp="1"/>
          </p:cNvSpPr>
          <p:nvPr>
            <p:ph type="sldNum" sz="quarter" idx="5"/>
          </p:nvPr>
        </p:nvSpPr>
        <p:spPr/>
        <p:txBody>
          <a:bodyPr/>
          <a:lstStyle/>
          <a:p>
            <a:fld id="{4E0018F0-7378-A04D-902A-BD19222D029B}" type="slidenum">
              <a:rPr lang="en-US" smtClean="0"/>
              <a:t>14</a:t>
            </a:fld>
            <a:endParaRPr lang="en-US"/>
          </a:p>
        </p:txBody>
      </p:sp>
    </p:spTree>
    <p:extLst>
      <p:ext uri="{BB962C8B-B14F-4D97-AF65-F5344CB8AC3E}">
        <p14:creationId xmlns:p14="http://schemas.microsoft.com/office/powerpoint/2010/main" val="89211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1And after you launch the unit you need to go through the stages of the Holocaust. Again you can refer to your timeline here. I like to break it into stages, 1933-39, 1939-41, 1941-45. I stress often that the nazis did not come to power and immediately start to murder people. What did it look like, how was Germany transformed, how did people react? Etc. All good questions for greater critical thinking.</a:t>
            </a:r>
          </a:p>
        </p:txBody>
      </p:sp>
      <p:sp>
        <p:nvSpPr>
          <p:cNvPr id="4" name="Slide Number Placeholder 3"/>
          <p:cNvSpPr>
            <a:spLocks noGrp="1"/>
          </p:cNvSpPr>
          <p:nvPr>
            <p:ph type="sldNum" sz="quarter" idx="5"/>
          </p:nvPr>
        </p:nvSpPr>
        <p:spPr/>
        <p:txBody>
          <a:bodyPr/>
          <a:lstStyle/>
          <a:p>
            <a:fld id="{4E0018F0-7378-A04D-902A-BD19222D029B}" type="slidenum">
              <a:rPr lang="en-US" smtClean="0"/>
              <a:t>15</a:t>
            </a:fld>
            <a:endParaRPr lang="en-US"/>
          </a:p>
        </p:txBody>
      </p:sp>
    </p:spTree>
    <p:extLst>
      <p:ext uri="{BB962C8B-B14F-4D97-AF65-F5344CB8AC3E}">
        <p14:creationId xmlns:p14="http://schemas.microsoft.com/office/powerpoint/2010/main" val="151325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have often used a ppt on the actual laws the Nazis enacted, it shows students how life was changed in small and big ways for all of Germany’s Jews long before the war began and it helps explain why Jews were desperate to leave, which will factor in again later.</a:t>
            </a:r>
          </a:p>
        </p:txBody>
      </p:sp>
      <p:sp>
        <p:nvSpPr>
          <p:cNvPr id="4" name="Slide Number Placeholder 3"/>
          <p:cNvSpPr>
            <a:spLocks noGrp="1"/>
          </p:cNvSpPr>
          <p:nvPr>
            <p:ph type="sldNum" sz="quarter" idx="5"/>
          </p:nvPr>
        </p:nvSpPr>
        <p:spPr/>
        <p:txBody>
          <a:bodyPr/>
          <a:lstStyle/>
          <a:p>
            <a:fld id="{4E0018F0-7378-A04D-902A-BD19222D029B}" type="slidenum">
              <a:rPr lang="en-US" smtClean="0"/>
              <a:t>16</a:t>
            </a:fld>
            <a:endParaRPr lang="en-US"/>
          </a:p>
        </p:txBody>
      </p:sp>
    </p:spTree>
    <p:extLst>
      <p:ext uri="{BB962C8B-B14F-4D97-AF65-F5344CB8AC3E}">
        <p14:creationId xmlns:p14="http://schemas.microsoft.com/office/powerpoint/2010/main" val="58984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point, this makes it obvious  when the Nazis use violence on a broad scale against Jews in G and Austria (which they have taken over by then.) And an excellent ready to use LP from the Sydney Jewish museum.</a:t>
            </a:r>
          </a:p>
        </p:txBody>
      </p:sp>
      <p:sp>
        <p:nvSpPr>
          <p:cNvPr id="4" name="Slide Number Placeholder 3"/>
          <p:cNvSpPr>
            <a:spLocks noGrp="1"/>
          </p:cNvSpPr>
          <p:nvPr>
            <p:ph type="sldNum" sz="quarter" idx="5"/>
          </p:nvPr>
        </p:nvSpPr>
        <p:spPr/>
        <p:txBody>
          <a:bodyPr/>
          <a:lstStyle/>
          <a:p>
            <a:fld id="{4E0018F0-7378-A04D-902A-BD19222D029B}" type="slidenum">
              <a:rPr lang="en-US" smtClean="0"/>
              <a:t>17</a:t>
            </a:fld>
            <a:endParaRPr lang="en-US"/>
          </a:p>
        </p:txBody>
      </p:sp>
    </p:spTree>
    <p:extLst>
      <p:ext uri="{BB962C8B-B14F-4D97-AF65-F5344CB8AC3E}">
        <p14:creationId xmlns:p14="http://schemas.microsoft.com/office/powerpoint/2010/main" val="387632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pogrom there is discomfort in the world and they had choices to make.  This is a good time to bring in Canada  and show how  Canada  they chose not to act, excellent place to stop and link to Canada. There is a lesson plan here that discusses the Evian Conference and the M.S. St. Louis and Can’s abysmal record and the antisemitism across the population and the highest levels of gov. The one on Vancouver even links the treatment of the Jews to our treatment of the Syrian refugees ten years ago.</a:t>
            </a:r>
          </a:p>
        </p:txBody>
      </p:sp>
      <p:sp>
        <p:nvSpPr>
          <p:cNvPr id="4" name="Slide Number Placeholder 3"/>
          <p:cNvSpPr>
            <a:spLocks noGrp="1"/>
          </p:cNvSpPr>
          <p:nvPr>
            <p:ph type="sldNum" sz="quarter" idx="5"/>
          </p:nvPr>
        </p:nvSpPr>
        <p:spPr/>
        <p:txBody>
          <a:bodyPr/>
          <a:lstStyle/>
          <a:p>
            <a:fld id="{4E0018F0-7378-A04D-902A-BD19222D029B}" type="slidenum">
              <a:rPr lang="en-US" smtClean="0"/>
              <a:t>18</a:t>
            </a:fld>
            <a:endParaRPr lang="en-US"/>
          </a:p>
        </p:txBody>
      </p:sp>
    </p:spTree>
    <p:extLst>
      <p:ext uri="{BB962C8B-B14F-4D97-AF65-F5344CB8AC3E}">
        <p14:creationId xmlns:p14="http://schemas.microsoft.com/office/powerpoint/2010/main" val="393916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Then you move into the war and what most people associate with the Holocaust, from the ghettoization and slow death of the Jews mainly but not exclusively in EE to the deport…… How to cover this:</a:t>
            </a:r>
          </a:p>
          <a:p>
            <a:r>
              <a:rPr lang="en-US" dirty="0"/>
              <a:t>Some things that have worked with us:  mini presentations, posters, short animated films, key people i.e. Wallenberg, Shindler. Do not show whole movies unless you have tons of time</a:t>
            </a:r>
          </a:p>
        </p:txBody>
      </p:sp>
      <p:sp>
        <p:nvSpPr>
          <p:cNvPr id="4" name="Slide Number Placeholder 3"/>
          <p:cNvSpPr>
            <a:spLocks noGrp="1"/>
          </p:cNvSpPr>
          <p:nvPr>
            <p:ph type="sldNum" sz="quarter" idx="5"/>
          </p:nvPr>
        </p:nvSpPr>
        <p:spPr/>
        <p:txBody>
          <a:bodyPr/>
          <a:lstStyle/>
          <a:p>
            <a:fld id="{4E0018F0-7378-A04D-902A-BD19222D029B}" type="slidenum">
              <a:rPr lang="en-US" smtClean="0"/>
              <a:t>19</a:t>
            </a:fld>
            <a:endParaRPr lang="en-US"/>
          </a:p>
        </p:txBody>
      </p:sp>
    </p:spTree>
    <p:extLst>
      <p:ext uri="{BB962C8B-B14F-4D97-AF65-F5344CB8AC3E}">
        <p14:creationId xmlns:p14="http://schemas.microsoft.com/office/powerpoint/2010/main" val="3582210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there are lesson plans in all the resources at the end.</a:t>
            </a:r>
          </a:p>
        </p:txBody>
      </p:sp>
      <p:sp>
        <p:nvSpPr>
          <p:cNvPr id="4" name="Slide Number Placeholder 3"/>
          <p:cNvSpPr>
            <a:spLocks noGrp="1"/>
          </p:cNvSpPr>
          <p:nvPr>
            <p:ph type="sldNum" sz="quarter" idx="5"/>
          </p:nvPr>
        </p:nvSpPr>
        <p:spPr/>
        <p:txBody>
          <a:bodyPr/>
          <a:lstStyle/>
          <a:p>
            <a:fld id="{4E0018F0-7378-A04D-902A-BD19222D029B}" type="slidenum">
              <a:rPr lang="en-US" smtClean="0"/>
              <a:t>20</a:t>
            </a:fld>
            <a:endParaRPr lang="en-US"/>
          </a:p>
        </p:txBody>
      </p:sp>
    </p:spTree>
    <p:extLst>
      <p:ext uri="{BB962C8B-B14F-4D97-AF65-F5344CB8AC3E}">
        <p14:creationId xmlns:p14="http://schemas.microsoft.com/office/powerpoint/2010/main" val="425391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teachers and we want to make this a worthwhile hour for you so our goals are: </a:t>
            </a:r>
          </a:p>
        </p:txBody>
      </p:sp>
      <p:sp>
        <p:nvSpPr>
          <p:cNvPr id="4" name="Slide Number Placeholder 3"/>
          <p:cNvSpPr>
            <a:spLocks noGrp="1"/>
          </p:cNvSpPr>
          <p:nvPr>
            <p:ph type="sldNum" sz="quarter" idx="5"/>
          </p:nvPr>
        </p:nvSpPr>
        <p:spPr/>
        <p:txBody>
          <a:bodyPr/>
          <a:lstStyle/>
          <a:p>
            <a:fld id="{4E0018F0-7378-A04D-902A-BD19222D029B}" type="slidenum">
              <a:rPr lang="en-US" smtClean="0"/>
              <a:t>2</a:t>
            </a:fld>
            <a:endParaRPr lang="en-US"/>
          </a:p>
        </p:txBody>
      </p:sp>
    </p:spTree>
    <p:extLst>
      <p:ext uri="{BB962C8B-B14F-4D97-AF65-F5344CB8AC3E}">
        <p14:creationId xmlns:p14="http://schemas.microsoft.com/office/powerpoint/2010/main" val="269438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overwhelm them or concentrate on numbers exclusively.  Yes, the sheer scope of the numbers must be taught but take the time to look at individuals. My students always said this made it more real to them.  That’s why speakers and 2nd gen are so important.  And the film above is outstanding for this.</a:t>
            </a:r>
          </a:p>
        </p:txBody>
      </p:sp>
      <p:sp>
        <p:nvSpPr>
          <p:cNvPr id="4" name="Slide Number Placeholder 3"/>
          <p:cNvSpPr>
            <a:spLocks noGrp="1"/>
          </p:cNvSpPr>
          <p:nvPr>
            <p:ph type="sldNum" sz="quarter" idx="5"/>
          </p:nvPr>
        </p:nvSpPr>
        <p:spPr/>
        <p:txBody>
          <a:bodyPr/>
          <a:lstStyle/>
          <a:p>
            <a:fld id="{4E0018F0-7378-A04D-902A-BD19222D029B}" type="slidenum">
              <a:rPr lang="en-US" smtClean="0"/>
              <a:t>21</a:t>
            </a:fld>
            <a:endParaRPr lang="en-US"/>
          </a:p>
        </p:txBody>
      </p:sp>
    </p:spTree>
    <p:extLst>
      <p:ext uri="{BB962C8B-B14F-4D97-AF65-F5344CB8AC3E}">
        <p14:creationId xmlns:p14="http://schemas.microsoft.com/office/powerpoint/2010/main" val="2132539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questions</a:t>
            </a:r>
          </a:p>
        </p:txBody>
      </p:sp>
      <p:sp>
        <p:nvSpPr>
          <p:cNvPr id="4" name="Slide Number Placeholder 3"/>
          <p:cNvSpPr>
            <a:spLocks noGrp="1"/>
          </p:cNvSpPr>
          <p:nvPr>
            <p:ph type="sldNum" sz="quarter" idx="5"/>
          </p:nvPr>
        </p:nvSpPr>
        <p:spPr/>
        <p:txBody>
          <a:bodyPr/>
          <a:lstStyle/>
          <a:p>
            <a:fld id="{4E0018F0-7378-A04D-902A-BD19222D029B}" type="slidenum">
              <a:rPr lang="en-US" smtClean="0"/>
              <a:t>24</a:t>
            </a:fld>
            <a:endParaRPr lang="en-US"/>
          </a:p>
        </p:txBody>
      </p:sp>
    </p:spTree>
    <p:extLst>
      <p:ext uri="{BB962C8B-B14F-4D97-AF65-F5344CB8AC3E}">
        <p14:creationId xmlns:p14="http://schemas.microsoft.com/office/powerpoint/2010/main" val="273249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t>
            </a:r>
            <a:r>
              <a:rPr lang="en-US"/>
              <a:t>if they have none</a:t>
            </a:r>
          </a:p>
        </p:txBody>
      </p:sp>
      <p:sp>
        <p:nvSpPr>
          <p:cNvPr id="4" name="Slide Number Placeholder 3"/>
          <p:cNvSpPr>
            <a:spLocks noGrp="1"/>
          </p:cNvSpPr>
          <p:nvPr>
            <p:ph type="sldNum" sz="quarter" idx="5"/>
          </p:nvPr>
        </p:nvSpPr>
        <p:spPr/>
        <p:txBody>
          <a:bodyPr/>
          <a:lstStyle/>
          <a:p>
            <a:fld id="{4E0018F0-7378-A04D-902A-BD19222D029B}" type="slidenum">
              <a:rPr lang="en-US" smtClean="0"/>
              <a:t>25</a:t>
            </a:fld>
            <a:endParaRPr lang="en-US"/>
          </a:p>
        </p:txBody>
      </p:sp>
    </p:spTree>
    <p:extLst>
      <p:ext uri="{BB962C8B-B14F-4D97-AF65-F5344CB8AC3E}">
        <p14:creationId xmlns:p14="http://schemas.microsoft.com/office/powerpoint/2010/main" val="412492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teaching the Holocaust is and has always been a challenging topic for a variety of reasons you can see here, and I am sure you have more of your own and we can discuss these are we go and/or leave those to discuss at the end, just clarifying that this is not an easy topic to teach or to learn.</a:t>
            </a:r>
          </a:p>
        </p:txBody>
      </p:sp>
      <p:sp>
        <p:nvSpPr>
          <p:cNvPr id="4" name="Slide Number Placeholder 3"/>
          <p:cNvSpPr>
            <a:spLocks noGrp="1"/>
          </p:cNvSpPr>
          <p:nvPr>
            <p:ph type="sldNum" sz="quarter" idx="5"/>
          </p:nvPr>
        </p:nvSpPr>
        <p:spPr/>
        <p:txBody>
          <a:bodyPr/>
          <a:lstStyle/>
          <a:p>
            <a:fld id="{4E0018F0-7378-A04D-902A-BD19222D029B}" type="slidenum">
              <a:rPr lang="en-US" smtClean="0"/>
              <a:t>3</a:t>
            </a:fld>
            <a:endParaRPr lang="en-US"/>
          </a:p>
        </p:txBody>
      </p:sp>
    </p:spTree>
    <p:extLst>
      <p:ext uri="{BB962C8B-B14F-4D97-AF65-F5344CB8AC3E}">
        <p14:creationId xmlns:p14="http://schemas.microsoft.com/office/powerpoint/2010/main" val="209117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bore you and read you the new curriculum but to summarize grade 10 history teachers are responsible for teaching more of the Holocaust, from the coming to power of Hitler in 1933 to the post war, from how it was carried out to the global reaction before, during and after it ended. </a:t>
            </a:r>
          </a:p>
        </p:txBody>
      </p:sp>
      <p:sp>
        <p:nvSpPr>
          <p:cNvPr id="4" name="Slide Number Placeholder 3"/>
          <p:cNvSpPr>
            <a:spLocks noGrp="1"/>
          </p:cNvSpPr>
          <p:nvPr>
            <p:ph type="sldNum" sz="quarter" idx="5"/>
          </p:nvPr>
        </p:nvSpPr>
        <p:spPr/>
        <p:txBody>
          <a:bodyPr/>
          <a:lstStyle/>
          <a:p>
            <a:fld id="{4E0018F0-7378-A04D-902A-BD19222D029B}" type="slidenum">
              <a:rPr lang="en-US" smtClean="0"/>
              <a:t>4</a:t>
            </a:fld>
            <a:endParaRPr lang="en-US"/>
          </a:p>
        </p:txBody>
      </p:sp>
    </p:spTree>
    <p:extLst>
      <p:ext uri="{BB962C8B-B14F-4D97-AF65-F5344CB8AC3E}">
        <p14:creationId xmlns:p14="http://schemas.microsoft.com/office/powerpoint/2010/main" val="84028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does add a lot in terms of what needs to be taught. And our goal today is not to overwhelm you but to give you practical advice, ideas and resources so that you can either further develop your unit or begin to develop one, if you are new to teaching this topic.  With that in mind:</a:t>
            </a:r>
          </a:p>
        </p:txBody>
      </p:sp>
      <p:sp>
        <p:nvSpPr>
          <p:cNvPr id="4" name="Slide Number Placeholder 3"/>
          <p:cNvSpPr>
            <a:spLocks noGrp="1"/>
          </p:cNvSpPr>
          <p:nvPr>
            <p:ph type="sldNum" sz="quarter" idx="5"/>
          </p:nvPr>
        </p:nvSpPr>
        <p:spPr/>
        <p:txBody>
          <a:bodyPr/>
          <a:lstStyle/>
          <a:p>
            <a:fld id="{4E0018F0-7378-A04D-902A-BD19222D029B}" type="slidenum">
              <a:rPr lang="en-US" smtClean="0"/>
              <a:t>5</a:t>
            </a:fld>
            <a:endParaRPr lang="en-US"/>
          </a:p>
        </p:txBody>
      </p:sp>
    </p:spTree>
    <p:extLst>
      <p:ext uri="{BB962C8B-B14F-4D97-AF65-F5344CB8AC3E}">
        <p14:creationId xmlns:p14="http://schemas.microsoft.com/office/powerpoint/2010/main" val="74776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answers but don’t waste time here</a:t>
            </a:r>
          </a:p>
        </p:txBody>
      </p:sp>
      <p:sp>
        <p:nvSpPr>
          <p:cNvPr id="4" name="Slide Number Placeholder 3"/>
          <p:cNvSpPr>
            <a:spLocks noGrp="1"/>
          </p:cNvSpPr>
          <p:nvPr>
            <p:ph type="sldNum" sz="quarter" idx="5"/>
          </p:nvPr>
        </p:nvSpPr>
        <p:spPr/>
        <p:txBody>
          <a:bodyPr/>
          <a:lstStyle/>
          <a:p>
            <a:fld id="{2FFF1A98-6687-2547-9DF2-EB288C3962D2}" type="slidenum">
              <a:rPr lang="en-US" smtClean="0"/>
              <a:t>6</a:t>
            </a:fld>
            <a:endParaRPr lang="en-US"/>
          </a:p>
        </p:txBody>
      </p:sp>
    </p:spTree>
    <p:extLst>
      <p:ext uri="{BB962C8B-B14F-4D97-AF65-F5344CB8AC3E}">
        <p14:creationId xmlns:p14="http://schemas.microsoft.com/office/powerpoint/2010/main" val="295412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move into some ideas on how to teach this unit.  I won’t read what is on these slides, but one main point we want to stress is to ensure that you are teaching the Holocaust as a process, one that unfolded over a number of years in a number of countries.  In order to help I have linked two excellent lists of dos and don’ts, one from the </a:t>
            </a:r>
            <a:r>
              <a:rPr lang="en-US" dirty="0" err="1"/>
              <a:t>Mtl</a:t>
            </a:r>
            <a:r>
              <a:rPr lang="en-US" dirty="0"/>
              <a:t> museum and one from Vancouver.  Go into one.  These are for you as teachers, not your students to give you a sense of what does work and what might not be as effective.</a:t>
            </a:r>
          </a:p>
        </p:txBody>
      </p:sp>
      <p:sp>
        <p:nvSpPr>
          <p:cNvPr id="4" name="Slide Number Placeholder 3"/>
          <p:cNvSpPr>
            <a:spLocks noGrp="1"/>
          </p:cNvSpPr>
          <p:nvPr>
            <p:ph type="sldNum" sz="quarter" idx="5"/>
          </p:nvPr>
        </p:nvSpPr>
        <p:spPr/>
        <p:txBody>
          <a:bodyPr/>
          <a:lstStyle/>
          <a:p>
            <a:fld id="{4E0018F0-7378-A04D-902A-BD19222D029B}" type="slidenum">
              <a:rPr lang="en-US" smtClean="0"/>
              <a:t>7</a:t>
            </a:fld>
            <a:endParaRPr lang="en-US"/>
          </a:p>
        </p:txBody>
      </p:sp>
    </p:spTree>
    <p:extLst>
      <p:ext uri="{BB962C8B-B14F-4D97-AF65-F5344CB8AC3E}">
        <p14:creationId xmlns:p14="http://schemas.microsoft.com/office/powerpoint/2010/main" val="251756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start: there are many ways: here are some that we have all used. You can start with a film, the  third one here is again better for teacher background, but the first two </a:t>
            </a:r>
            <a:r>
              <a:rPr lang="en-US" dirty="0" err="1"/>
              <a:t>iare</a:t>
            </a:r>
            <a:r>
              <a:rPr lang="en-US" dirty="0"/>
              <a:t> excellent for students at this level.  The first  is brief (38 mins) and does an overview from the end of WWI all the way through the rise of the Nazis and the 30s to the outright mass murder.  The second is John Green at his best, shorter (14) and more philosophical in a way.  There are many others on line, I suggest these as a way to start.</a:t>
            </a:r>
          </a:p>
        </p:txBody>
      </p:sp>
      <p:sp>
        <p:nvSpPr>
          <p:cNvPr id="4" name="Slide Number Placeholder 3"/>
          <p:cNvSpPr>
            <a:spLocks noGrp="1"/>
          </p:cNvSpPr>
          <p:nvPr>
            <p:ph type="sldNum" sz="quarter" idx="5"/>
          </p:nvPr>
        </p:nvSpPr>
        <p:spPr/>
        <p:txBody>
          <a:bodyPr/>
          <a:lstStyle/>
          <a:p>
            <a:fld id="{4E0018F0-7378-A04D-902A-BD19222D029B}" type="slidenum">
              <a:rPr lang="en-US" smtClean="0"/>
              <a:t>8</a:t>
            </a:fld>
            <a:endParaRPr lang="en-US"/>
          </a:p>
        </p:txBody>
      </p:sp>
    </p:spTree>
    <p:extLst>
      <p:ext uri="{BB962C8B-B14F-4D97-AF65-F5344CB8AC3E}">
        <p14:creationId xmlns:p14="http://schemas.microsoft.com/office/powerpoint/2010/main" val="349095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 film often an overview through a timeline is a strong way for students to see that it was incremental and to stop and discuss why that might have been.  There is a lot to point out and discuss in each of these sections.</a:t>
            </a:r>
          </a:p>
        </p:txBody>
      </p:sp>
      <p:sp>
        <p:nvSpPr>
          <p:cNvPr id="4" name="Slide Number Placeholder 3"/>
          <p:cNvSpPr>
            <a:spLocks noGrp="1"/>
          </p:cNvSpPr>
          <p:nvPr>
            <p:ph type="sldNum" sz="quarter" idx="5"/>
          </p:nvPr>
        </p:nvSpPr>
        <p:spPr/>
        <p:txBody>
          <a:bodyPr/>
          <a:lstStyle/>
          <a:p>
            <a:fld id="{4E0018F0-7378-A04D-902A-BD19222D029B}" type="slidenum">
              <a:rPr lang="en-US" smtClean="0"/>
              <a:t>9</a:t>
            </a:fld>
            <a:endParaRPr lang="en-US"/>
          </a:p>
        </p:txBody>
      </p:sp>
    </p:spTree>
    <p:extLst>
      <p:ext uri="{BB962C8B-B14F-4D97-AF65-F5344CB8AC3E}">
        <p14:creationId xmlns:p14="http://schemas.microsoft.com/office/powerpoint/2010/main" val="151455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7376-D75F-827C-690C-307957E9D4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551AF6-C619-128C-BF95-7C04EDC42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29165-CF21-B490-9246-54B739F92087}"/>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C04DE43F-4DB2-5E09-34D1-E99A39FF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618E9-30CA-1D69-C980-133820FECE79}"/>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307101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F281-220C-1D85-334D-28CAF0F32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ECB10E-7371-F7FF-51A1-98E638134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842FD-19C8-0CC5-1BB8-D5301FCBA627}"/>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8EB6341C-A51C-13E6-F52A-B07B87DA3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3B7E7-8771-636D-32E1-6FA1720C3509}"/>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29759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5988C9-08A1-A363-0443-AE9B073CFE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F5D2BD-AC0F-62E6-F750-D8678C88F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A1015-4A87-3AC0-7C04-CF682C701D14}"/>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3A1C8366-AB67-24EC-094E-2D23BCD0A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62653-D9FD-87A9-88D1-D0BFE599D05B}"/>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343307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B10B-12CE-1E26-EB58-B5880CC56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C759BE-6C95-94B2-5E54-D2DDA8BF4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F3FC5-4D3D-3925-7A7B-6664390FD955}"/>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22F524AE-3667-610D-B264-5B4767830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1234E-21F3-2013-421E-9A63710B9632}"/>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113778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5142-8887-BE6C-342A-0D0BC8C8B4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93D921-722E-8A1C-8F81-8A2698138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5CC8D-67BE-5143-E455-C58A82F79607}"/>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38053627-95D9-83A8-CFC0-95BC5E5C1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28DD7-D0F6-6649-5357-0805AC2A6A2E}"/>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393202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0215-1F16-FD61-F532-5991E69D0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4B56B-2C6F-D75C-258C-9AD8A856B2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499319-8CB0-D859-6D68-E02D8F45FC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6FD5C-74C9-1EB9-4733-006788BA36E3}"/>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6" name="Footer Placeholder 5">
            <a:extLst>
              <a:ext uri="{FF2B5EF4-FFF2-40B4-BE49-F238E27FC236}">
                <a16:creationId xmlns:a16="http://schemas.microsoft.com/office/drawing/2014/main" id="{CDC3200D-FC2D-02A7-C6D0-CB5BF179EA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B01C2-A1E8-FBCB-A064-12DD330B127C}"/>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289430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DACC4-AAA7-F161-4D02-05B275EC2C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653E93-7BD0-19E7-8654-A6F54FED7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9B40-781C-9A58-CDA7-37AFE8A11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7E674-5B54-929C-9770-49293E20F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EFE2E-B8D5-E280-08BD-552E5A83E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87B626-1282-C822-ED58-6E1C3D48A398}"/>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8" name="Footer Placeholder 7">
            <a:extLst>
              <a:ext uri="{FF2B5EF4-FFF2-40B4-BE49-F238E27FC236}">
                <a16:creationId xmlns:a16="http://schemas.microsoft.com/office/drawing/2014/main" id="{790ED48A-3E83-444C-5F76-FA70793705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CD38B7-6319-5A47-8EE0-A4319928F9B8}"/>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400596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9D12-141E-A560-B832-06F17D91E6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FB5D9-E90F-97AF-8B64-D6844BADED9A}"/>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4" name="Footer Placeholder 3">
            <a:extLst>
              <a:ext uri="{FF2B5EF4-FFF2-40B4-BE49-F238E27FC236}">
                <a16:creationId xmlns:a16="http://schemas.microsoft.com/office/drawing/2014/main" id="{2A791AD5-35E9-486C-D663-9556A38B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5B8D2E-6B56-CC96-7E15-0D7219B3DC25}"/>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231041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09AF0-CB33-67BE-FA8D-DB86AB40151A}"/>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3" name="Footer Placeholder 2">
            <a:extLst>
              <a:ext uri="{FF2B5EF4-FFF2-40B4-BE49-F238E27FC236}">
                <a16:creationId xmlns:a16="http://schemas.microsoft.com/office/drawing/2014/main" id="{8312321C-EDE1-8D09-BC08-4D2B735B1E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7DE63A-1EEB-A84F-FB95-D6AC43EB1117}"/>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285434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6A07-2607-ADC5-9533-0DEB37DE3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40F42-CD32-D490-0972-7DF1E1ABF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53176-9D0D-4C43-CAF2-DD81DFEAD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1FF3C-3CE1-59AA-CAC7-62A88BDB44C8}"/>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6" name="Footer Placeholder 5">
            <a:extLst>
              <a:ext uri="{FF2B5EF4-FFF2-40B4-BE49-F238E27FC236}">
                <a16:creationId xmlns:a16="http://schemas.microsoft.com/office/drawing/2014/main" id="{42339500-BA9A-5D63-38BB-E578CAF0D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744B4-3EA6-A4AF-E628-69B5D2CBB898}"/>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8523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005E-B6F9-5ACA-08F0-0874B897E3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AFCD6-7D88-E41B-A86A-B1209904FF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1F0A6-4EA3-5A27-5BFD-7945CA797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C0929-ADA6-822E-678B-BC471EC6531B}"/>
              </a:ext>
            </a:extLst>
          </p:cNvPr>
          <p:cNvSpPr>
            <a:spLocks noGrp="1"/>
          </p:cNvSpPr>
          <p:nvPr>
            <p:ph type="dt" sz="half" idx="10"/>
          </p:nvPr>
        </p:nvSpPr>
        <p:spPr/>
        <p:txBody>
          <a:bodyPr/>
          <a:lstStyle/>
          <a:p>
            <a:fld id="{3FEEA782-9006-D940-ABAE-9D9A564ADAFD}" type="datetimeFigureOut">
              <a:rPr lang="en-US" smtClean="0"/>
              <a:t>4/27/2026</a:t>
            </a:fld>
            <a:endParaRPr lang="en-US"/>
          </a:p>
        </p:txBody>
      </p:sp>
      <p:sp>
        <p:nvSpPr>
          <p:cNvPr id="6" name="Footer Placeholder 5">
            <a:extLst>
              <a:ext uri="{FF2B5EF4-FFF2-40B4-BE49-F238E27FC236}">
                <a16:creationId xmlns:a16="http://schemas.microsoft.com/office/drawing/2014/main" id="{B7CFA34E-BCB0-3B86-48CA-B5AFB70E3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F1A38-474F-6BE0-8C30-BA21A6F6112C}"/>
              </a:ext>
            </a:extLst>
          </p:cNvPr>
          <p:cNvSpPr>
            <a:spLocks noGrp="1"/>
          </p:cNvSpPr>
          <p:nvPr>
            <p:ph type="sldNum" sz="quarter" idx="12"/>
          </p:nvPr>
        </p:nvSpPr>
        <p:spPr/>
        <p:txBody>
          <a:bodyPr/>
          <a:lstStyle/>
          <a:p>
            <a:fld id="{B247A60D-B933-444C-8C8E-2FACEBAB57D5}" type="slidenum">
              <a:rPr lang="en-US" smtClean="0"/>
              <a:t>‹#›</a:t>
            </a:fld>
            <a:endParaRPr lang="en-US"/>
          </a:p>
        </p:txBody>
      </p:sp>
    </p:spTree>
    <p:extLst>
      <p:ext uri="{BB962C8B-B14F-4D97-AF65-F5344CB8AC3E}">
        <p14:creationId xmlns:p14="http://schemas.microsoft.com/office/powerpoint/2010/main" val="2821751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714C9-BDE8-99B1-BEC1-4D25A1C13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80681E-D17B-42EA-394F-FB154E838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B1216-D715-CDF9-8EE1-7A1D83619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EEA782-9006-D940-ABAE-9D9A564ADAFD}" type="datetimeFigureOut">
              <a:rPr lang="en-US" smtClean="0"/>
              <a:t>4/27/2026</a:t>
            </a:fld>
            <a:endParaRPr lang="en-US"/>
          </a:p>
        </p:txBody>
      </p:sp>
      <p:sp>
        <p:nvSpPr>
          <p:cNvPr id="5" name="Footer Placeholder 4">
            <a:extLst>
              <a:ext uri="{FF2B5EF4-FFF2-40B4-BE49-F238E27FC236}">
                <a16:creationId xmlns:a16="http://schemas.microsoft.com/office/drawing/2014/main" id="{9B074A4C-6E30-1A02-1370-590DEFC30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B4248B-64E1-6C80-9BFD-706C712FB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47A60D-B933-444C-8C8E-2FACEBAB57D5}" type="slidenum">
              <a:rPr lang="en-US" smtClean="0"/>
              <a:t>‹#›</a:t>
            </a:fld>
            <a:endParaRPr lang="en-US"/>
          </a:p>
        </p:txBody>
      </p:sp>
    </p:spTree>
    <p:extLst>
      <p:ext uri="{BB962C8B-B14F-4D97-AF65-F5344CB8AC3E}">
        <p14:creationId xmlns:p14="http://schemas.microsoft.com/office/powerpoint/2010/main" val="114586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9.jp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aken.wikiwijs.nl/62137/Tweede_Wereldoorlog___Groep_6" TargetMode="External"/><Relationship Id="rId5" Type="http://schemas.openxmlformats.org/officeDocument/2006/relationships/image" Target="../media/image10.jpg"/><Relationship Id="rId4" Type="http://schemas.openxmlformats.org/officeDocument/2006/relationships/hyperlink" Target="https://nascidaemversos.blogspot.com/2011/02/assunto-serio-humanitarismo-nao-possui.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ydneyjewishmuseum.com.au/wp-content/uploads/2025/11/Worksheet-Jewish-Life-1.pdf" TargetMode="External"/><Relationship Id="rId5" Type="http://schemas.openxmlformats.org/officeDocument/2006/relationships/hyperlink" Target="https://max.liberation75.org/?i=1"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cyclopedia.ushmm.org/content/en/article/anti-jewish-legislation-in-prewar-german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ushmm.org/m/pdfs/20180228_3_Laws_and_Decrees_Timeline.pptx.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journalistsresource.org/economics/anti-semitism-german-hate-finance/" TargetMode="External"/><Relationship Id="rId3" Type="http://schemas.openxmlformats.org/officeDocument/2006/relationships/image" Target="../media/image14.jpg"/><Relationship Id="rId7" Type="http://schemas.openxmlformats.org/officeDocument/2006/relationships/image" Target="../media/image16.jpeg"/><Relationship Id="rId12" Type="http://schemas.openxmlformats.org/officeDocument/2006/relationships/hyperlink" Target="https://sydneyjewishmuseum.com.au/shop/teacher-resources/the-november-pogrom-kristallnach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worldhistory.org/Kristallnacht/"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15.png"/><Relationship Id="rId10" Type="http://schemas.openxmlformats.org/officeDocument/2006/relationships/hyperlink" Target="https://creativecommons.org/licenses/by-nd/3.0/" TargetMode="External"/><Relationship Id="rId4" Type="http://schemas.openxmlformats.org/officeDocument/2006/relationships/hyperlink" Target="https://commons.wikimedia.org/wiki/Category:Stadthagen?uselang=ja" TargetMode="External"/><Relationship Id="rId9"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campusontario.pressbooks.pub/ccmh/chapter/when-to-speak-when-to-act-reflections-on-the-recent-ms-st-louis-apology/" TargetMode="External"/><Relationship Id="rId3" Type="http://schemas.openxmlformats.org/officeDocument/2006/relationships/hyperlink" Target="https://torontoholocaustmuseum.org/learn/unpacking-canadian-antisemitism-for-high-school-students" TargetMode="External"/><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lyonelkaufmann.ch/histoire/2018/08/03/sac-de-plage-le-voyage-du-ss-saint-louis-printemps-1939/" TargetMode="External"/><Relationship Id="rId5" Type="http://schemas.openxmlformats.org/officeDocument/2006/relationships/image" Target="../media/image17.png"/><Relationship Id="rId10" Type="http://schemas.openxmlformats.org/officeDocument/2006/relationships/hyperlink" Target="https://creativecommons.org/licenses/by-nc-sa/3.0/" TargetMode="External"/><Relationship Id="rId4" Type="http://schemas.openxmlformats.org/officeDocument/2006/relationships/hyperlink" Target="https://vhec.org/wp-content/uploads/TCTH-Teachers-Guide.pdf" TargetMode="External"/><Relationship Id="rId9"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QuKt71B-48"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hec.org/images/pdfs/CRH_ExhibitSupplementScrapbook.pdf" TargetMode="External"/><Relationship Id="rId2" Type="http://schemas.openxmlformats.org/officeDocument/2006/relationships/hyperlink" Target="https://www.youtube.com/watch?v=VOXUYAskOW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vhec.org/" TargetMode="External"/><Relationship Id="rId3" Type="http://schemas.openxmlformats.org/officeDocument/2006/relationships/hyperlink" Target="https://www.yadvashem.org/" TargetMode="External"/><Relationship Id="rId7" Type="http://schemas.openxmlformats.org/officeDocument/2006/relationships/hyperlink" Target="https://www.liberation75.org/" TargetMode="External"/><Relationship Id="rId2" Type="http://schemas.openxmlformats.org/officeDocument/2006/relationships/hyperlink" Target="https://www.ushmm.org/" TargetMode="External"/><Relationship Id="rId1" Type="http://schemas.openxmlformats.org/officeDocument/2006/relationships/slideLayout" Target="../slideLayouts/slideLayout2.xml"/><Relationship Id="rId6" Type="http://schemas.openxmlformats.org/officeDocument/2006/relationships/hyperlink" Target="https://chesatottawa.ca/" TargetMode="External"/><Relationship Id="rId5" Type="http://schemas.openxmlformats.org/officeDocument/2006/relationships/hyperlink" Target="https://museeholocauste.ca/en/" TargetMode="External"/><Relationship Id="rId4" Type="http://schemas.openxmlformats.org/officeDocument/2006/relationships/hyperlink" Target="https://torontoholocaustmuseum.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www.kawartha411.ca/2026/04/17/ontario-government-and-association-of-ontario-midwives-reach-new-three-year-agreement/" TargetMode="Externa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kawartha411.ca/2026/04/17/ontario-government-and-association-of-ontario-midwives-reach-new-three-year-agreement/" TargetMode="External"/><Relationship Id="rId5" Type="http://schemas.openxmlformats.org/officeDocument/2006/relationships/image" Target="../media/image6.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useeholocauste.ca/en/resources-training/teaching-holocaust-middle-high-scho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vhec.org/how-to-teach-the-holocaus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DuHWVv4ac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youtube.com/watch?v=1f_xs9UGoR8" TargetMode="External"/><Relationship Id="rId4" Type="http://schemas.openxmlformats.org/officeDocument/2006/relationships/hyperlink" Target="https://www.youtube.com/watch?v=iQeDvnapdl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6163D3-B666-4446-84C6-9902EB936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F507293-905C-0682-359A-C86241161A5B}"/>
              </a:ext>
            </a:extLst>
          </p:cNvPr>
          <p:cNvSpPr>
            <a:spLocks noGrp="1"/>
          </p:cNvSpPr>
          <p:nvPr>
            <p:ph type="ctrTitle"/>
          </p:nvPr>
        </p:nvSpPr>
        <p:spPr>
          <a:xfrm>
            <a:off x="7331384" y="679731"/>
            <a:ext cx="4171994" cy="3736540"/>
          </a:xfrm>
        </p:spPr>
        <p:txBody>
          <a:bodyPr>
            <a:normAutofit/>
          </a:bodyPr>
          <a:lstStyle/>
          <a:p>
            <a:pPr algn="l"/>
            <a:r>
              <a:rPr lang="en-CA" sz="4200" dirty="0"/>
              <a:t>Curriculum to Classroom: Teaching the Holocaust in the new Grade 10 curriculum</a:t>
            </a:r>
            <a:endParaRPr lang="en-US" sz="4200" dirty="0"/>
          </a:p>
        </p:txBody>
      </p:sp>
      <p:sp>
        <p:nvSpPr>
          <p:cNvPr id="3" name="Subtitle 2">
            <a:extLst>
              <a:ext uri="{FF2B5EF4-FFF2-40B4-BE49-F238E27FC236}">
                <a16:creationId xmlns:a16="http://schemas.microsoft.com/office/drawing/2014/main" id="{958FEB5D-4839-D146-F76C-99D7EC19416B}"/>
              </a:ext>
            </a:extLst>
          </p:cNvPr>
          <p:cNvSpPr>
            <a:spLocks noGrp="1"/>
          </p:cNvSpPr>
          <p:nvPr>
            <p:ph type="subTitle" idx="1"/>
          </p:nvPr>
        </p:nvSpPr>
        <p:spPr>
          <a:xfrm>
            <a:off x="7331384" y="4685288"/>
            <a:ext cx="4171994" cy="1035781"/>
          </a:xfrm>
        </p:spPr>
        <p:txBody>
          <a:bodyPr vert="horz" lIns="91440" tIns="45720" rIns="91440" bIns="45720" rtlCol="0">
            <a:normAutofit/>
          </a:bodyPr>
          <a:lstStyle/>
          <a:p>
            <a:pPr algn="l"/>
            <a:endParaRPr lang="en-US"/>
          </a:p>
        </p:txBody>
      </p:sp>
      <p:grpSp>
        <p:nvGrpSpPr>
          <p:cNvPr id="35" name="Group 3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36" name="Straight Connector 3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D59A39-AE7B-A4A1-68EE-B5A095A6F63B}"/>
              </a:ext>
            </a:extLst>
          </p:cNvPr>
          <p:cNvPicPr>
            <a:picLocks noChangeAspect="1"/>
          </p:cNvPicPr>
          <p:nvPr/>
        </p:nvPicPr>
        <p:blipFill>
          <a:blip r:embed="rId3"/>
          <a:stretch>
            <a:fillRect/>
          </a:stretch>
        </p:blipFill>
        <p:spPr>
          <a:xfrm>
            <a:off x="942597" y="568055"/>
            <a:ext cx="5608830" cy="5608830"/>
          </a:xfrm>
          <a:prstGeom prst="rect">
            <a:avLst/>
          </a:prstGeom>
        </p:spPr>
      </p:pic>
    </p:spTree>
    <p:extLst>
      <p:ext uri="{BB962C8B-B14F-4D97-AF65-F5344CB8AC3E}">
        <p14:creationId xmlns:p14="http://schemas.microsoft.com/office/powerpoint/2010/main" val="12871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A8A5382C-A7E3-8635-0DEF-6524A2619F06}"/>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Vocabulary</a:t>
            </a:r>
            <a:br>
              <a:rPr lang="en-US" sz="3700">
                <a:solidFill>
                  <a:schemeClr val="tx1">
                    <a:lumMod val="85000"/>
                    <a:lumOff val="15000"/>
                  </a:schemeClr>
                </a:solidFill>
              </a:rPr>
            </a:br>
            <a:endParaRPr lang="en-US" sz="3700">
              <a:solidFill>
                <a:schemeClr val="tx1">
                  <a:lumMod val="85000"/>
                  <a:lumOff val="15000"/>
                </a:schemeClr>
              </a:solidFill>
            </a:endParaRPr>
          </a:p>
        </p:txBody>
      </p:sp>
      <p:sp>
        <p:nvSpPr>
          <p:cNvPr id="4" name="Content Placeholder 3">
            <a:extLst>
              <a:ext uri="{FF2B5EF4-FFF2-40B4-BE49-F238E27FC236}">
                <a16:creationId xmlns:a16="http://schemas.microsoft.com/office/drawing/2014/main" id="{6A156C8E-F4F0-52D4-10EE-DB1D0944B87A}"/>
              </a:ext>
            </a:extLst>
          </p:cNvPr>
          <p:cNvSpPr>
            <a:spLocks noGrp="1"/>
          </p:cNvSpPr>
          <p:nvPr>
            <p:ph idx="1"/>
          </p:nvPr>
        </p:nvSpPr>
        <p:spPr>
          <a:xfrm>
            <a:off x="1957987" y="2431765"/>
            <a:ext cx="8276026" cy="3320031"/>
          </a:xfrm>
        </p:spPr>
        <p:txBody>
          <a:bodyPr anchor="ctr">
            <a:normAutofit/>
          </a:bodyPr>
          <a:lstStyle/>
          <a:p>
            <a:r>
              <a:rPr lang="en-US" sz="1700">
                <a:solidFill>
                  <a:schemeClr val="tx1">
                    <a:lumMod val="85000"/>
                    <a:lumOff val="15000"/>
                  </a:schemeClr>
                </a:solidFill>
              </a:rPr>
              <a:t>Holocaust</a:t>
            </a:r>
          </a:p>
          <a:p>
            <a:r>
              <a:rPr lang="en-US" sz="1700">
                <a:solidFill>
                  <a:schemeClr val="tx1">
                    <a:lumMod val="85000"/>
                    <a:lumOff val="15000"/>
                  </a:schemeClr>
                </a:solidFill>
              </a:rPr>
              <a:t>Genocide</a:t>
            </a:r>
          </a:p>
          <a:p>
            <a:r>
              <a:rPr lang="en-US" sz="1700">
                <a:solidFill>
                  <a:schemeClr val="tx1">
                    <a:lumMod val="85000"/>
                    <a:lumOff val="15000"/>
                  </a:schemeClr>
                </a:solidFill>
              </a:rPr>
              <a:t>Antisemitism</a:t>
            </a:r>
          </a:p>
          <a:p>
            <a:r>
              <a:rPr lang="en-US" sz="1700">
                <a:solidFill>
                  <a:schemeClr val="tx1">
                    <a:lumMod val="85000"/>
                    <a:lumOff val="15000"/>
                  </a:schemeClr>
                </a:solidFill>
              </a:rPr>
              <a:t>Nazi Party/Hitler</a:t>
            </a:r>
          </a:p>
          <a:p>
            <a:r>
              <a:rPr lang="en-US" sz="1700">
                <a:solidFill>
                  <a:schemeClr val="tx1">
                    <a:lumMod val="85000"/>
                    <a:lumOff val="15000"/>
                  </a:schemeClr>
                </a:solidFill>
              </a:rPr>
              <a:t>Nuremberg Laws</a:t>
            </a:r>
          </a:p>
          <a:p>
            <a:r>
              <a:rPr lang="en-US" sz="1700">
                <a:solidFill>
                  <a:schemeClr val="tx1">
                    <a:lumMod val="85000"/>
                    <a:lumOff val="15000"/>
                  </a:schemeClr>
                </a:solidFill>
              </a:rPr>
              <a:t>Propaganda</a:t>
            </a:r>
          </a:p>
          <a:p>
            <a:r>
              <a:rPr lang="en-US" sz="1700">
                <a:solidFill>
                  <a:schemeClr val="tx1">
                    <a:lumMod val="85000"/>
                    <a:lumOff val="15000"/>
                  </a:schemeClr>
                </a:solidFill>
              </a:rPr>
              <a:t>Persecution/discrimination/stereotyping</a:t>
            </a:r>
          </a:p>
          <a:p>
            <a:r>
              <a:rPr lang="en-US" sz="1700">
                <a:solidFill>
                  <a:schemeClr val="tx1">
                    <a:lumMod val="85000"/>
                    <a:lumOff val="15000"/>
                  </a:schemeClr>
                </a:solidFill>
              </a:rPr>
              <a:t>Ghetto</a:t>
            </a:r>
          </a:p>
          <a:p>
            <a:r>
              <a:rPr lang="en-US" sz="1700">
                <a:solidFill>
                  <a:schemeClr val="tx1">
                    <a:lumMod val="85000"/>
                    <a:lumOff val="15000"/>
                  </a:schemeClr>
                </a:solidFill>
              </a:rPr>
              <a:t>Concentration Camp</a:t>
            </a:r>
          </a:p>
        </p:txBody>
      </p:sp>
      <p:sp>
        <p:nvSpPr>
          <p:cNvPr id="16" name="Freeform: Shape 15">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18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072C3-0847-2892-7FCD-710D390C6561}"/>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More Vocabulary</a:t>
            </a:r>
          </a:p>
        </p:txBody>
      </p:sp>
      <p:sp>
        <p:nvSpPr>
          <p:cNvPr id="3" name="Content Placeholder 2">
            <a:extLst>
              <a:ext uri="{FF2B5EF4-FFF2-40B4-BE49-F238E27FC236}">
                <a16:creationId xmlns:a16="http://schemas.microsoft.com/office/drawing/2014/main" id="{41FA4DF5-D805-4377-9126-C6C726D5C2BF}"/>
              </a:ext>
            </a:extLst>
          </p:cNvPr>
          <p:cNvSpPr>
            <a:spLocks noGrp="1"/>
          </p:cNvSpPr>
          <p:nvPr>
            <p:ph idx="1"/>
          </p:nvPr>
        </p:nvSpPr>
        <p:spPr>
          <a:xfrm>
            <a:off x="1957987" y="2431765"/>
            <a:ext cx="8276026" cy="3320031"/>
          </a:xfrm>
        </p:spPr>
        <p:txBody>
          <a:bodyPr anchor="ctr">
            <a:normAutofit/>
          </a:bodyPr>
          <a:lstStyle/>
          <a:p>
            <a:r>
              <a:rPr lang="en-US" sz="2000">
                <a:solidFill>
                  <a:schemeClr val="tx1">
                    <a:lumMod val="85000"/>
                    <a:lumOff val="15000"/>
                  </a:schemeClr>
                </a:solidFill>
              </a:rPr>
              <a:t>Death Camp</a:t>
            </a:r>
          </a:p>
          <a:p>
            <a:r>
              <a:rPr lang="en-US" sz="2000">
                <a:solidFill>
                  <a:schemeClr val="tx1">
                    <a:lumMod val="85000"/>
                    <a:lumOff val="15000"/>
                  </a:schemeClr>
                </a:solidFill>
              </a:rPr>
              <a:t>The Final Solution</a:t>
            </a:r>
          </a:p>
          <a:p>
            <a:r>
              <a:rPr lang="en-US" sz="2000">
                <a:solidFill>
                  <a:schemeClr val="tx1">
                    <a:lumMod val="85000"/>
                    <a:lumOff val="15000"/>
                  </a:schemeClr>
                </a:solidFill>
              </a:rPr>
              <a:t>Holocaust by Bullets</a:t>
            </a:r>
          </a:p>
          <a:p>
            <a:r>
              <a:rPr lang="en-US" sz="2000">
                <a:solidFill>
                  <a:schemeClr val="tx1">
                    <a:lumMod val="85000"/>
                    <a:lumOff val="15000"/>
                  </a:schemeClr>
                </a:solidFill>
              </a:rPr>
              <a:t>Death March</a:t>
            </a:r>
          </a:p>
          <a:p>
            <a:r>
              <a:rPr lang="en-US" sz="2000">
                <a:solidFill>
                  <a:schemeClr val="tx1">
                    <a:lumMod val="85000"/>
                    <a:lumOff val="15000"/>
                  </a:schemeClr>
                </a:solidFill>
              </a:rPr>
              <a:t>Displaced Persons</a:t>
            </a:r>
          </a:p>
          <a:p>
            <a:r>
              <a:rPr lang="en-US" sz="2000">
                <a:solidFill>
                  <a:schemeClr val="tx1">
                    <a:lumMod val="85000"/>
                    <a:lumOff val="15000"/>
                  </a:schemeClr>
                </a:solidFill>
              </a:rPr>
              <a:t>Nuremberg Laws</a:t>
            </a:r>
          </a:p>
          <a:p>
            <a:r>
              <a:rPr lang="en-US" sz="2000">
                <a:solidFill>
                  <a:schemeClr val="tx1">
                    <a:lumMod val="85000"/>
                    <a:lumOff val="15000"/>
                  </a:schemeClr>
                </a:solidFill>
              </a:rPr>
              <a:t>Holocaust Denial/Distortion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06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688BA2-92C7-0025-86A7-8556C6F94C77}"/>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OR</a:t>
            </a:r>
            <a:br>
              <a:rPr lang="en-US" sz="4000">
                <a:solidFill>
                  <a:srgbClr val="FFFFFF"/>
                </a:solidFill>
              </a:rPr>
            </a:br>
            <a:endParaRPr lang="en-US" sz="4000">
              <a:solidFill>
                <a:srgbClr val="FFFFFF"/>
              </a:solidFill>
            </a:endParaRPr>
          </a:p>
        </p:txBody>
      </p:sp>
      <p:graphicFrame>
        <p:nvGraphicFramePr>
          <p:cNvPr id="33" name="Content Placeholder 2">
            <a:extLst>
              <a:ext uri="{FF2B5EF4-FFF2-40B4-BE49-F238E27FC236}">
                <a16:creationId xmlns:a16="http://schemas.microsoft.com/office/drawing/2014/main" id="{301A40B9-CEFA-DD31-94E9-EB608C49E055}"/>
              </a:ext>
            </a:extLst>
          </p:cNvPr>
          <p:cNvGraphicFramePr>
            <a:graphicFrameLocks noGrp="1"/>
          </p:cNvGraphicFramePr>
          <p:nvPr>
            <p:ph idx="1"/>
            <p:extLst>
              <p:ext uri="{D42A27DB-BD31-4B8C-83A1-F6EECF244321}">
                <p14:modId xmlns:p14="http://schemas.microsoft.com/office/powerpoint/2010/main" val="39004252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32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5913D1E3-E80D-1404-72C0-31B00FD8A179}"/>
              </a:ext>
            </a:extLst>
          </p:cNvPr>
          <p:cNvSpPr>
            <a:spLocks noGrp="1"/>
          </p:cNvSpPr>
          <p:nvPr>
            <p:ph type="title"/>
          </p:nvPr>
        </p:nvSpPr>
        <p:spPr>
          <a:xfrm>
            <a:off x="4184542" y="486184"/>
            <a:ext cx="7363990" cy="1325563"/>
          </a:xfrm>
        </p:spPr>
        <p:txBody>
          <a:bodyPr>
            <a:normAutofit/>
          </a:bodyPr>
          <a:lstStyle/>
          <a:p>
            <a:r>
              <a:rPr lang="en-US"/>
              <a:t>Famous Lives</a:t>
            </a:r>
          </a:p>
        </p:txBody>
      </p:sp>
      <p:pic>
        <p:nvPicPr>
          <p:cNvPr id="5" name="Picture 4" descr="Assunto Sério: Humanitarismo Não Possui Religião | Nascida em Versos">
            <a:extLst>
              <a:ext uri="{FF2B5EF4-FFF2-40B4-BE49-F238E27FC236}">
                <a16:creationId xmlns:a16="http://schemas.microsoft.com/office/drawing/2014/main" id="{294BB6FD-3DE2-448E-65A6-0D5B2441BEB1}"/>
              </a:ext>
            </a:extLst>
          </p:cNvPr>
          <p:cNvPicPr>
            <a:picLocks noChangeAspect="1"/>
          </p:cNvPicPr>
          <p:nvPr/>
        </p:nvPicPr>
        <p:blipFill>
          <a:blip r:embed="rId3">
            <a:extLst>
              <a:ext uri="{837473B0-CC2E-450A-ABE3-18F120FF3D39}">
                <a1611:picAttrSrcUrl xmlns:a1611="http://schemas.microsoft.com/office/drawing/2016/11/main" r:id="rId4"/>
              </a:ext>
            </a:extLst>
          </a:blip>
          <a:srcRect l="9163" r="15726" b="3"/>
          <a:stretch>
            <a:fillRect/>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8" name="Picture 7" descr="Tweede Wereldoorlog - Groep 6 - Wikiwijs Maken">
            <a:extLst>
              <a:ext uri="{FF2B5EF4-FFF2-40B4-BE49-F238E27FC236}">
                <a16:creationId xmlns:a16="http://schemas.microsoft.com/office/drawing/2014/main" id="{D031DEAD-7979-7179-EC0B-33481D5D2B5F}"/>
              </a:ext>
            </a:extLst>
          </p:cNvPr>
          <p:cNvPicPr>
            <a:picLocks noChangeAspect="1"/>
          </p:cNvPicPr>
          <p:nvPr/>
        </p:nvPicPr>
        <p:blipFill>
          <a:blip r:embed="rId5">
            <a:extLst>
              <a:ext uri="{837473B0-CC2E-450A-ABE3-18F120FF3D39}">
                <a1611:picAttrSrcUrl xmlns:a1611="http://schemas.microsoft.com/office/drawing/2016/11/main" r:id="rId6"/>
              </a:ext>
            </a:extLst>
          </a:blip>
          <a:srcRect r="3" b="3"/>
          <a:stretch>
            <a:fillRect/>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0A9CADAF-78FE-6DF4-C51A-3B7AB6C6BD13}"/>
              </a:ext>
            </a:extLst>
          </p:cNvPr>
          <p:cNvSpPr>
            <a:spLocks noGrp="1"/>
          </p:cNvSpPr>
          <p:nvPr>
            <p:ph idx="1"/>
          </p:nvPr>
        </p:nvSpPr>
        <p:spPr>
          <a:xfrm>
            <a:off x="4184542" y="1946684"/>
            <a:ext cx="7363990" cy="4351338"/>
          </a:xfrm>
        </p:spPr>
        <p:txBody>
          <a:bodyPr>
            <a:normAutofit/>
          </a:bodyPr>
          <a:lstStyle/>
          <a:p>
            <a:r>
              <a:rPr lang="en-US" dirty="0"/>
              <a:t>Elie Wiesel</a:t>
            </a:r>
          </a:p>
          <a:p>
            <a:r>
              <a:rPr lang="en-CA" sz="1800" dirty="0"/>
              <a:t>“My childhood was really a childhood blessed with love and hope and faith and prayer. </a:t>
            </a:r>
          </a:p>
          <a:p>
            <a:r>
              <a:rPr lang="en-CA" sz="1800" dirty="0"/>
              <a:t>“My ambition really was, even as a child, to be a writer, a commentator, and a teacher, but a teacher of Talmud.” </a:t>
            </a:r>
            <a:endParaRPr lang="en-US" sz="1800" dirty="0"/>
          </a:p>
          <a:p>
            <a:pPr marL="0" indent="0">
              <a:buNone/>
            </a:pPr>
            <a:endParaRPr lang="en-US" dirty="0"/>
          </a:p>
          <a:p>
            <a:r>
              <a:rPr lang="en-US" dirty="0"/>
              <a:t>Anne Frank</a:t>
            </a:r>
          </a:p>
          <a:p>
            <a:pPr marL="0" indent="0">
              <a:buNone/>
            </a:pPr>
            <a:r>
              <a:rPr lang="en-US" sz="1800" dirty="0"/>
              <a:t>“</a:t>
            </a:r>
            <a:r>
              <a:rPr lang="en-CA" sz="1800" dirty="0"/>
              <a:t>All I think about when I'm with friends is having a good time.”</a:t>
            </a:r>
            <a:endParaRPr lang="en-US" sz="1800" dirty="0"/>
          </a:p>
        </p:txBody>
      </p:sp>
      <p:sp>
        <p:nvSpPr>
          <p:cNvPr id="6" name="TextBox 5">
            <a:extLst>
              <a:ext uri="{FF2B5EF4-FFF2-40B4-BE49-F238E27FC236}">
                <a16:creationId xmlns:a16="http://schemas.microsoft.com/office/drawing/2014/main" id="{DD033706-5B62-ECAD-4346-0D9F9185F854}"/>
              </a:ext>
            </a:extLst>
          </p:cNvPr>
          <p:cNvSpPr txBox="1"/>
          <p:nvPr/>
        </p:nvSpPr>
        <p:spPr>
          <a:xfrm>
            <a:off x="9581991" y="6870700"/>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nascidaemversos.blogspot.com/2011/02/assunto-serio-humanitarismo-nao-possui.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28563893-B7D8-5B28-40F6-F47C1FA148FB}"/>
              </a:ext>
            </a:extLst>
          </p:cNvPr>
          <p:cNvSpPr txBox="1"/>
          <p:nvPr/>
        </p:nvSpPr>
        <p:spPr>
          <a:xfrm>
            <a:off x="7271867" y="6870700"/>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maken.wikiwijs.nl/62137/Tweede_Wereldoorlog___Groep_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30695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66">
            <a:extLst>
              <a:ext uri="{FF2B5EF4-FFF2-40B4-BE49-F238E27FC236}">
                <a16:creationId xmlns:a16="http://schemas.microsoft.com/office/drawing/2014/main" id="{6804CCDD-88C7-4B43-A381-F2D8DAF62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0B951-0236-3B6C-4126-2205BF32EC57}"/>
              </a:ext>
            </a:extLst>
          </p:cNvPr>
          <p:cNvSpPr>
            <a:spLocks noGrp="1"/>
          </p:cNvSpPr>
          <p:nvPr>
            <p:ph type="title"/>
          </p:nvPr>
        </p:nvSpPr>
        <p:spPr>
          <a:xfrm>
            <a:off x="612648" y="365124"/>
            <a:ext cx="5221224" cy="2066544"/>
          </a:xfrm>
        </p:spPr>
        <p:txBody>
          <a:bodyPr anchor="b">
            <a:normAutofit/>
          </a:bodyPr>
          <a:lstStyle/>
          <a:p>
            <a:r>
              <a:rPr lang="en-US" sz="5400"/>
              <a:t>Not famous</a:t>
            </a:r>
          </a:p>
        </p:txBody>
      </p:sp>
      <p:pic>
        <p:nvPicPr>
          <p:cNvPr id="2052" name="Picture 4" descr="Jewish Life before the Holocaust ...">
            <a:extLst>
              <a:ext uri="{FF2B5EF4-FFF2-40B4-BE49-F238E27FC236}">
                <a16:creationId xmlns:a16="http://schemas.microsoft.com/office/drawing/2014/main" id="{6880B0F8-C0BE-3D20-FF8B-972CEB0DA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92" r="8134" b="-2"/>
          <a:stretch>
            <a:fillRect/>
          </a:stretch>
        </p:blipFill>
        <p:spPr bwMode="auto">
          <a:xfrm>
            <a:off x="6394317" y="4"/>
            <a:ext cx="2757736" cy="2524633"/>
          </a:xfrm>
          <a:custGeom>
            <a:avLst/>
            <a:gdLst/>
            <a:ahLst/>
            <a:cxnLst/>
            <a:rect l="l" t="t" r="r" b="b"/>
            <a:pathLst>
              <a:path w="2757736" h="2524633">
                <a:moveTo>
                  <a:pt x="21123" y="0"/>
                </a:moveTo>
                <a:lnTo>
                  <a:pt x="2731055" y="0"/>
                </a:lnTo>
                <a:lnTo>
                  <a:pt x="2730838" y="5093"/>
                </a:lnTo>
                <a:cubicBezTo>
                  <a:pt x="2730487" y="45377"/>
                  <a:pt x="2732295" y="85646"/>
                  <a:pt x="2738658" y="125789"/>
                </a:cubicBezTo>
                <a:cubicBezTo>
                  <a:pt x="2756621" y="238377"/>
                  <a:pt x="2761924" y="352450"/>
                  <a:pt x="2754463" y="466085"/>
                </a:cubicBezTo>
                <a:cubicBezTo>
                  <a:pt x="2744150" y="620982"/>
                  <a:pt x="2730085" y="775628"/>
                  <a:pt x="2725799" y="930904"/>
                </a:cubicBezTo>
                <a:cubicBezTo>
                  <a:pt x="2721780" y="1082146"/>
                  <a:pt x="2734774" y="1233389"/>
                  <a:pt x="2744685" y="1383875"/>
                </a:cubicBezTo>
                <a:cubicBezTo>
                  <a:pt x="2759152" y="1603429"/>
                  <a:pt x="2748838" y="1823108"/>
                  <a:pt x="2739863" y="2042788"/>
                </a:cubicBezTo>
                <a:cubicBezTo>
                  <a:pt x="2736448" y="2125925"/>
                  <a:pt x="2737930" y="2209061"/>
                  <a:pt x="2740205" y="2292197"/>
                </a:cubicBezTo>
                <a:lnTo>
                  <a:pt x="2744484" y="2501376"/>
                </a:lnTo>
                <a:lnTo>
                  <a:pt x="2513574" y="2517337"/>
                </a:lnTo>
                <a:cubicBezTo>
                  <a:pt x="2415696" y="2521959"/>
                  <a:pt x="2317754" y="2524358"/>
                  <a:pt x="2219717" y="2524288"/>
                </a:cubicBezTo>
                <a:cubicBezTo>
                  <a:pt x="2139473" y="2526009"/>
                  <a:pt x="2059213" y="2521297"/>
                  <a:pt x="1979578" y="2510176"/>
                </a:cubicBezTo>
                <a:cubicBezTo>
                  <a:pt x="1865287" y="2491406"/>
                  <a:pt x="1749852" y="2477294"/>
                  <a:pt x="1633783" y="2489008"/>
                </a:cubicBezTo>
                <a:cubicBezTo>
                  <a:pt x="1553779" y="2497192"/>
                  <a:pt x="1473902" y="2501991"/>
                  <a:pt x="1393517" y="2501709"/>
                </a:cubicBezTo>
                <a:cubicBezTo>
                  <a:pt x="1208744" y="2501709"/>
                  <a:pt x="1023847" y="2500016"/>
                  <a:pt x="839074" y="2503543"/>
                </a:cubicBezTo>
                <a:cubicBezTo>
                  <a:pt x="674622" y="2506648"/>
                  <a:pt x="510804" y="2513421"/>
                  <a:pt x="346224" y="2496346"/>
                </a:cubicBezTo>
                <a:cubicBezTo>
                  <a:pt x="285491" y="2490066"/>
                  <a:pt x="224679" y="2485859"/>
                  <a:pt x="163814" y="2483127"/>
                </a:cubicBezTo>
                <a:lnTo>
                  <a:pt x="18517" y="2479653"/>
                </a:lnTo>
                <a:lnTo>
                  <a:pt x="18260" y="2465175"/>
                </a:lnTo>
                <a:cubicBezTo>
                  <a:pt x="17160" y="2423362"/>
                  <a:pt x="16458" y="2381580"/>
                  <a:pt x="22836" y="2339990"/>
                </a:cubicBezTo>
                <a:cubicBezTo>
                  <a:pt x="31895" y="2273000"/>
                  <a:pt x="32239" y="2205116"/>
                  <a:pt x="23857" y="2138036"/>
                </a:cubicBezTo>
                <a:cubicBezTo>
                  <a:pt x="8778" y="2011225"/>
                  <a:pt x="9721" y="1883023"/>
                  <a:pt x="26663" y="1756454"/>
                </a:cubicBezTo>
                <a:cubicBezTo>
                  <a:pt x="37125" y="1682587"/>
                  <a:pt x="43121" y="1606552"/>
                  <a:pt x="24367" y="1534088"/>
                </a:cubicBezTo>
                <a:cubicBezTo>
                  <a:pt x="-19775" y="1363773"/>
                  <a:pt x="5996" y="1193203"/>
                  <a:pt x="24367" y="1023781"/>
                </a:cubicBezTo>
                <a:cubicBezTo>
                  <a:pt x="35530" y="932794"/>
                  <a:pt x="35786" y="840798"/>
                  <a:pt x="25133" y="749747"/>
                </a:cubicBezTo>
                <a:cubicBezTo>
                  <a:pt x="6226" y="615268"/>
                  <a:pt x="2577" y="479090"/>
                  <a:pt x="14289" y="343797"/>
                </a:cubicBezTo>
                <a:cubicBezTo>
                  <a:pt x="24877" y="233188"/>
                  <a:pt x="35339" y="122324"/>
                  <a:pt x="22581" y="10822"/>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Jewish Life in Europe Before the ...">
            <a:extLst>
              <a:ext uri="{FF2B5EF4-FFF2-40B4-BE49-F238E27FC236}">
                <a16:creationId xmlns:a16="http://schemas.microsoft.com/office/drawing/2014/main" id="{B6BEEE3F-D6A4-FB33-3F4B-E289B4910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00" r="16509" b="-3"/>
          <a:stretch>
            <a:fillRect/>
          </a:stretch>
        </p:blipFill>
        <p:spPr bwMode="auto">
          <a:xfrm>
            <a:off x="9339374" y="1"/>
            <a:ext cx="2852627" cy="2520152"/>
          </a:xfrm>
          <a:custGeom>
            <a:avLst/>
            <a:gdLst/>
            <a:ahLst/>
            <a:cxnLst/>
            <a:rect l="l" t="t" r="r" b="b"/>
            <a:pathLst>
              <a:path w="2852627" h="2520152">
                <a:moveTo>
                  <a:pt x="10064" y="0"/>
                </a:moveTo>
                <a:lnTo>
                  <a:pt x="2852627" y="0"/>
                </a:lnTo>
                <a:lnTo>
                  <a:pt x="2852627" y="2486586"/>
                </a:lnTo>
                <a:lnTo>
                  <a:pt x="2722923" y="2488164"/>
                </a:lnTo>
                <a:cubicBezTo>
                  <a:pt x="2674488" y="2490004"/>
                  <a:pt x="2626073" y="2493170"/>
                  <a:pt x="2577690" y="2497898"/>
                </a:cubicBezTo>
                <a:cubicBezTo>
                  <a:pt x="2399458" y="2512970"/>
                  <a:pt x="2220528" y="2515143"/>
                  <a:pt x="2042042" y="2504390"/>
                </a:cubicBezTo>
                <a:cubicBezTo>
                  <a:pt x="1880764" y="2496911"/>
                  <a:pt x="1719740" y="2478563"/>
                  <a:pt x="1558080" y="2494228"/>
                </a:cubicBezTo>
                <a:cubicBezTo>
                  <a:pt x="1502460" y="2499592"/>
                  <a:pt x="1447854" y="2512575"/>
                  <a:pt x="1391850" y="2515538"/>
                </a:cubicBezTo>
                <a:cubicBezTo>
                  <a:pt x="1129488" y="2529651"/>
                  <a:pt x="868014" y="2508482"/>
                  <a:pt x="606540" y="2491124"/>
                </a:cubicBezTo>
                <a:cubicBezTo>
                  <a:pt x="511296" y="2484774"/>
                  <a:pt x="416054" y="2477012"/>
                  <a:pt x="320810" y="2494370"/>
                </a:cubicBezTo>
                <a:cubicBezTo>
                  <a:pt x="240438" y="2508129"/>
                  <a:pt x="158860" y="2510966"/>
                  <a:pt x="77878" y="2502837"/>
                </a:cubicBezTo>
                <a:lnTo>
                  <a:pt x="9154" y="2498029"/>
                </a:lnTo>
                <a:lnTo>
                  <a:pt x="8320" y="2462991"/>
                </a:lnTo>
                <a:cubicBezTo>
                  <a:pt x="6579" y="2338090"/>
                  <a:pt x="-9495" y="2212684"/>
                  <a:pt x="8320" y="2088414"/>
                </a:cubicBezTo>
                <a:cubicBezTo>
                  <a:pt x="37454" y="1869137"/>
                  <a:pt x="41459" y="1647554"/>
                  <a:pt x="20242" y="1427484"/>
                </a:cubicBezTo>
                <a:cubicBezTo>
                  <a:pt x="-386" y="1179282"/>
                  <a:pt x="-1860" y="930008"/>
                  <a:pt x="15822" y="681605"/>
                </a:cubicBezTo>
                <a:cubicBezTo>
                  <a:pt x="28413" y="497593"/>
                  <a:pt x="37789" y="313203"/>
                  <a:pt x="26537" y="128561"/>
                </a:cubicBezTo>
                <a:cubicBezTo>
                  <a:pt x="24327" y="93208"/>
                  <a:pt x="18400" y="58296"/>
                  <a:pt x="12757" y="23416"/>
                </a:cubicBezTo>
                <a:close/>
              </a:path>
            </a:pathLst>
          </a:custGeom>
          <a:noFill/>
          <a:extLst>
            <a:ext uri="{909E8E84-426E-40DD-AFC4-6F175D3DCCD1}">
              <a14:hiddenFill xmlns:a14="http://schemas.microsoft.com/office/drawing/2010/main">
                <a:solidFill>
                  <a:srgbClr val="FFFFFF"/>
                </a:solidFill>
              </a14:hiddenFill>
            </a:ext>
          </a:extLst>
        </p:spPr>
      </p:pic>
      <p:sp>
        <p:nvSpPr>
          <p:cNvPr id="2066" name="sketch line">
            <a:extLst>
              <a:ext uri="{FF2B5EF4-FFF2-40B4-BE49-F238E27FC236}">
                <a16:creationId xmlns:a16="http://schemas.microsoft.com/office/drawing/2014/main" id="{BBECEAC1-4BBC-4815-B44E-D9B231A3F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520" y="260986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CA21F5-5F0F-411F-F745-496B21248369}"/>
              </a:ext>
            </a:extLst>
          </p:cNvPr>
          <p:cNvSpPr>
            <a:spLocks noGrp="1"/>
          </p:cNvSpPr>
          <p:nvPr>
            <p:ph idx="1"/>
          </p:nvPr>
        </p:nvSpPr>
        <p:spPr>
          <a:xfrm>
            <a:off x="612648" y="2843784"/>
            <a:ext cx="5221224" cy="3328416"/>
          </a:xfrm>
        </p:spPr>
        <p:txBody>
          <a:bodyPr>
            <a:normAutofit fontScale="92500"/>
          </a:bodyPr>
          <a:lstStyle/>
          <a:p>
            <a:pPr marL="0" indent="0">
              <a:buNone/>
            </a:pPr>
            <a:endParaRPr lang="en-US" sz="2200" dirty="0"/>
          </a:p>
          <a:p>
            <a:r>
              <a:rPr lang="en-US" sz="2200" dirty="0"/>
              <a:t>From the USHMM and Yad Vashem</a:t>
            </a:r>
          </a:p>
          <a:p>
            <a:endParaRPr lang="en-US" sz="2200" dirty="0"/>
          </a:p>
          <a:p>
            <a:r>
              <a:rPr lang="en-US" sz="2200" dirty="0"/>
              <a:t>For a Canadian perspective:</a:t>
            </a:r>
          </a:p>
          <a:p>
            <a:r>
              <a:rPr lang="en-US" sz="2200" dirty="0">
                <a:hlinkClick r:id="rId5"/>
              </a:rPr>
              <a:t>https://max.liberation75.org/?i=1</a:t>
            </a:r>
            <a:endParaRPr lang="en-US" sz="2200" dirty="0"/>
          </a:p>
          <a:p>
            <a:r>
              <a:rPr lang="en-US" sz="2200" dirty="0"/>
              <a:t>(Max Eisen)</a:t>
            </a:r>
          </a:p>
          <a:p>
            <a:r>
              <a:rPr lang="en-US" sz="2200" dirty="0">
                <a:hlinkClick r:id="rId6"/>
              </a:rPr>
              <a:t>https://sydneyjewishmuseum.com.au/wp-content/uploads/2025/11/Worksheet-Jewish-Life-1.pdf</a:t>
            </a:r>
            <a:endParaRPr lang="en-US" sz="2200" dirty="0"/>
          </a:p>
          <a:p>
            <a:endParaRPr lang="en-US" sz="2200" dirty="0"/>
          </a:p>
        </p:txBody>
      </p:sp>
      <p:pic>
        <p:nvPicPr>
          <p:cNvPr id="2050" name="Picture 2" descr="Sepia-toned portrait of a young boy in a heavy overcoat and knit cap. He is smiling and looking directly at the camera.">
            <a:extLst>
              <a:ext uri="{FF2B5EF4-FFF2-40B4-BE49-F238E27FC236}">
                <a16:creationId xmlns:a16="http://schemas.microsoft.com/office/drawing/2014/main" id="{E7C1E543-B609-4AAF-7D5E-D6F26A2F8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3067" r="-1" b="41441"/>
          <a:stretch>
            <a:fillRect/>
          </a:stretch>
        </p:blipFill>
        <p:spPr bwMode="auto">
          <a:xfrm>
            <a:off x="6388701" y="2716074"/>
            <a:ext cx="5803299" cy="4141924"/>
          </a:xfrm>
          <a:custGeom>
            <a:avLst/>
            <a:gdLst/>
            <a:ahLst/>
            <a:cxnLst/>
            <a:rect l="l" t="t" r="r" b="b"/>
            <a:pathLst>
              <a:path w="5803299" h="4141924">
                <a:moveTo>
                  <a:pt x="4086182" y="1329"/>
                </a:moveTo>
                <a:cubicBezTo>
                  <a:pt x="4156698" y="-1238"/>
                  <a:pt x="4227324" y="-85"/>
                  <a:pt x="4297823" y="4799"/>
                </a:cubicBezTo>
                <a:cubicBezTo>
                  <a:pt x="4587107" y="19899"/>
                  <a:pt x="4876647" y="16089"/>
                  <a:pt x="5166059" y="27661"/>
                </a:cubicBezTo>
                <a:cubicBezTo>
                  <a:pt x="5261555" y="31612"/>
                  <a:pt x="5356545" y="10444"/>
                  <a:pt x="5451787" y="9315"/>
                </a:cubicBezTo>
                <a:cubicBezTo>
                  <a:pt x="5565889" y="7904"/>
                  <a:pt x="5680275" y="12949"/>
                  <a:pt x="5794837" y="16636"/>
                </a:cubicBezTo>
                <a:lnTo>
                  <a:pt x="5803299" y="16810"/>
                </a:lnTo>
                <a:lnTo>
                  <a:pt x="5803299" y="4141924"/>
                </a:lnTo>
                <a:lnTo>
                  <a:pt x="25520" y="4141924"/>
                </a:lnTo>
                <a:lnTo>
                  <a:pt x="38276" y="3985509"/>
                </a:lnTo>
                <a:cubicBezTo>
                  <a:pt x="68779" y="3844294"/>
                  <a:pt x="65552" y="3697862"/>
                  <a:pt x="28835" y="3558127"/>
                </a:cubicBezTo>
                <a:cubicBezTo>
                  <a:pt x="-4463" y="3426468"/>
                  <a:pt x="-11352" y="3294426"/>
                  <a:pt x="21053" y="3161618"/>
                </a:cubicBezTo>
                <a:cubicBezTo>
                  <a:pt x="51646" y="3038188"/>
                  <a:pt x="50153" y="2908978"/>
                  <a:pt x="16716" y="2786288"/>
                </a:cubicBezTo>
                <a:cubicBezTo>
                  <a:pt x="9316" y="2754521"/>
                  <a:pt x="4787" y="2722155"/>
                  <a:pt x="3192" y="2689584"/>
                </a:cubicBezTo>
                <a:cubicBezTo>
                  <a:pt x="-6887" y="2570683"/>
                  <a:pt x="10081" y="2453440"/>
                  <a:pt x="24242" y="2335942"/>
                </a:cubicBezTo>
                <a:cubicBezTo>
                  <a:pt x="33683" y="2261054"/>
                  <a:pt x="48099" y="2185401"/>
                  <a:pt x="24242" y="2111279"/>
                </a:cubicBezTo>
                <a:cubicBezTo>
                  <a:pt x="7899" y="2059623"/>
                  <a:pt x="4264" y="2004791"/>
                  <a:pt x="13654" y="1951426"/>
                </a:cubicBezTo>
                <a:cubicBezTo>
                  <a:pt x="29486" y="1856713"/>
                  <a:pt x="32790" y="1760329"/>
                  <a:pt x="23477" y="1664761"/>
                </a:cubicBezTo>
                <a:cubicBezTo>
                  <a:pt x="17328" y="1601751"/>
                  <a:pt x="18272" y="1538243"/>
                  <a:pt x="26284" y="1475437"/>
                </a:cubicBezTo>
                <a:cubicBezTo>
                  <a:pt x="36872" y="1390981"/>
                  <a:pt x="53330" y="1304994"/>
                  <a:pt x="33300" y="1220284"/>
                </a:cubicBezTo>
                <a:cubicBezTo>
                  <a:pt x="1406" y="1085690"/>
                  <a:pt x="7785" y="951224"/>
                  <a:pt x="20543" y="815610"/>
                </a:cubicBezTo>
                <a:cubicBezTo>
                  <a:pt x="30111" y="714697"/>
                  <a:pt x="40700" y="612636"/>
                  <a:pt x="21563" y="510574"/>
                </a:cubicBezTo>
                <a:cubicBezTo>
                  <a:pt x="13335" y="463218"/>
                  <a:pt x="13335" y="414790"/>
                  <a:pt x="21563" y="367433"/>
                </a:cubicBezTo>
                <a:cubicBezTo>
                  <a:pt x="31514" y="303645"/>
                  <a:pt x="40955" y="240494"/>
                  <a:pt x="28197" y="176068"/>
                </a:cubicBezTo>
                <a:cubicBezTo>
                  <a:pt x="22584" y="148001"/>
                  <a:pt x="18374" y="119679"/>
                  <a:pt x="15439" y="91357"/>
                </a:cubicBezTo>
                <a:lnTo>
                  <a:pt x="13471" y="15444"/>
                </a:lnTo>
                <a:lnTo>
                  <a:pt x="161497" y="23093"/>
                </a:lnTo>
                <a:cubicBezTo>
                  <a:pt x="242184" y="25544"/>
                  <a:pt x="322886" y="25615"/>
                  <a:pt x="403652" y="21310"/>
                </a:cubicBezTo>
                <a:cubicBezTo>
                  <a:pt x="579090" y="9611"/>
                  <a:pt x="755048" y="12123"/>
                  <a:pt x="930155" y="28790"/>
                </a:cubicBezTo>
                <a:cubicBezTo>
                  <a:pt x="934727" y="29284"/>
                  <a:pt x="939871" y="27908"/>
                  <a:pt x="944744" y="27978"/>
                </a:cubicBezTo>
                <a:lnTo>
                  <a:pt x="944756" y="27986"/>
                </a:lnTo>
                <a:lnTo>
                  <a:pt x="949368" y="27641"/>
                </a:lnTo>
                <a:lnTo>
                  <a:pt x="981805" y="30065"/>
                </a:lnTo>
                <a:lnTo>
                  <a:pt x="983936" y="28984"/>
                </a:lnTo>
                <a:cubicBezTo>
                  <a:pt x="988825" y="29108"/>
                  <a:pt x="993905" y="30625"/>
                  <a:pt x="998603" y="30483"/>
                </a:cubicBezTo>
                <a:cubicBezTo>
                  <a:pt x="1047368" y="29496"/>
                  <a:pt x="1096133" y="30483"/>
                  <a:pt x="1144770" y="25121"/>
                </a:cubicBezTo>
                <a:cubicBezTo>
                  <a:pt x="1267037" y="10007"/>
                  <a:pt x="1390204" y="6041"/>
                  <a:pt x="1513043" y="13266"/>
                </a:cubicBezTo>
                <a:cubicBezTo>
                  <a:pt x="1691465" y="24557"/>
                  <a:pt x="1870141" y="31472"/>
                  <a:pt x="2048943" y="16089"/>
                </a:cubicBezTo>
                <a:cubicBezTo>
                  <a:pt x="2150537" y="7480"/>
                  <a:pt x="2252129" y="-1693"/>
                  <a:pt x="2353721" y="10161"/>
                </a:cubicBezTo>
                <a:cubicBezTo>
                  <a:pt x="2440545" y="21000"/>
                  <a:pt x="2528079" y="22750"/>
                  <a:pt x="2615195" y="15383"/>
                </a:cubicBezTo>
                <a:cubicBezTo>
                  <a:pt x="2710489" y="8045"/>
                  <a:pt x="2806139" y="8045"/>
                  <a:pt x="2901433" y="15383"/>
                </a:cubicBezTo>
                <a:cubicBezTo>
                  <a:pt x="2992739" y="21029"/>
                  <a:pt x="3084299" y="30483"/>
                  <a:pt x="3175351" y="20323"/>
                </a:cubicBezTo>
                <a:cubicBezTo>
                  <a:pt x="3303357" y="6210"/>
                  <a:pt x="3430983" y="10867"/>
                  <a:pt x="3558737" y="19476"/>
                </a:cubicBezTo>
                <a:cubicBezTo>
                  <a:pt x="3664265" y="26532"/>
                  <a:pt x="3770177" y="36834"/>
                  <a:pt x="3875197" y="20181"/>
                </a:cubicBezTo>
                <a:cubicBezTo>
                  <a:pt x="3945258" y="10183"/>
                  <a:pt x="4015665" y="3895"/>
                  <a:pt x="4086182" y="132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5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97D4F-5826-F819-3C59-DD4B3921153C}"/>
              </a:ext>
            </a:extLst>
          </p:cNvPr>
          <p:cNvSpPr>
            <a:spLocks noGrp="1"/>
          </p:cNvSpPr>
          <p:nvPr>
            <p:ph type="title"/>
          </p:nvPr>
        </p:nvSpPr>
        <p:spPr>
          <a:xfrm>
            <a:off x="1285240" y="1050595"/>
            <a:ext cx="8074815" cy="1618489"/>
          </a:xfrm>
        </p:spPr>
        <p:txBody>
          <a:bodyPr anchor="ctr">
            <a:normAutofit/>
          </a:bodyPr>
          <a:lstStyle/>
          <a:p>
            <a:r>
              <a:rPr lang="en-US" sz="6100"/>
              <a:t>Stages of the Holocaust</a:t>
            </a:r>
          </a:p>
        </p:txBody>
      </p:sp>
      <p:sp>
        <p:nvSpPr>
          <p:cNvPr id="3" name="Content Placeholder 2">
            <a:extLst>
              <a:ext uri="{FF2B5EF4-FFF2-40B4-BE49-F238E27FC236}">
                <a16:creationId xmlns:a16="http://schemas.microsoft.com/office/drawing/2014/main" id="{ECABD731-FE15-033C-A455-BE79007A85F2}"/>
              </a:ext>
            </a:extLst>
          </p:cNvPr>
          <p:cNvSpPr>
            <a:spLocks noGrp="1"/>
          </p:cNvSpPr>
          <p:nvPr>
            <p:ph idx="1"/>
          </p:nvPr>
        </p:nvSpPr>
        <p:spPr>
          <a:xfrm>
            <a:off x="1285240" y="2969469"/>
            <a:ext cx="8074815" cy="2800395"/>
          </a:xfrm>
        </p:spPr>
        <p:txBody>
          <a:bodyPr anchor="t">
            <a:normAutofit/>
          </a:bodyPr>
          <a:lstStyle/>
          <a:p>
            <a:r>
              <a:rPr lang="en-CA" sz="2000" dirty="0"/>
              <a:t>Prejudice </a:t>
            </a:r>
          </a:p>
          <a:p>
            <a:r>
              <a:rPr lang="en-CA" sz="2000" dirty="0"/>
              <a:t>Legal exclusion </a:t>
            </a:r>
          </a:p>
          <a:p>
            <a:r>
              <a:rPr lang="en-CA" sz="2000" dirty="0"/>
              <a:t>Social isolation </a:t>
            </a:r>
          </a:p>
          <a:p>
            <a:r>
              <a:rPr lang="en-CA" sz="2000" dirty="0"/>
              <a:t>Violence </a:t>
            </a:r>
          </a:p>
          <a:p>
            <a:r>
              <a:rPr lang="en-CA" sz="2000" dirty="0"/>
              <a:t>Systematic persecution</a:t>
            </a:r>
          </a:p>
          <a:p>
            <a:r>
              <a:rPr lang="en-CA" sz="2000" dirty="0"/>
              <a:t>Concentration (ghettos and camps)</a:t>
            </a:r>
          </a:p>
          <a:p>
            <a:r>
              <a:rPr lang="en-CA" sz="2000" dirty="0"/>
              <a:t>Murder (The Final Solution)</a:t>
            </a:r>
          </a:p>
          <a:p>
            <a:pPr marL="0" indent="0">
              <a:buNone/>
            </a:pPr>
            <a:endParaRPr lang="en-US" sz="2000" dirty="0"/>
          </a:p>
        </p:txBody>
      </p:sp>
    </p:spTree>
    <p:extLst>
      <p:ext uri="{BB962C8B-B14F-4D97-AF65-F5344CB8AC3E}">
        <p14:creationId xmlns:p14="http://schemas.microsoft.com/office/powerpoint/2010/main" val="234980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BAAC-B01E-C142-ABF5-AF148949E6EB}"/>
              </a:ext>
            </a:extLst>
          </p:cNvPr>
          <p:cNvSpPr>
            <a:spLocks noGrp="1"/>
          </p:cNvSpPr>
          <p:nvPr>
            <p:ph type="title"/>
          </p:nvPr>
        </p:nvSpPr>
        <p:spPr/>
        <p:txBody>
          <a:bodyPr/>
          <a:lstStyle/>
          <a:p>
            <a:r>
              <a:rPr lang="en-US"/>
              <a:t>Examples of laws</a:t>
            </a:r>
          </a:p>
        </p:txBody>
      </p:sp>
      <p:sp>
        <p:nvSpPr>
          <p:cNvPr id="3" name="Content Placeholder 2">
            <a:extLst>
              <a:ext uri="{FF2B5EF4-FFF2-40B4-BE49-F238E27FC236}">
                <a16:creationId xmlns:a16="http://schemas.microsoft.com/office/drawing/2014/main" id="{4471F72F-C30F-E9D7-F9DF-C9086FA0C301}"/>
              </a:ext>
            </a:extLst>
          </p:cNvPr>
          <p:cNvSpPr>
            <a:spLocks noGrp="1"/>
          </p:cNvSpPr>
          <p:nvPr>
            <p:ph idx="1"/>
          </p:nvPr>
        </p:nvSpPr>
        <p:spPr/>
        <p:txBody>
          <a:bodyPr>
            <a:normAutofit fontScale="92500" lnSpcReduction="20000"/>
          </a:bodyPr>
          <a:lstStyle/>
          <a:p>
            <a:r>
              <a:rPr lang="en-US" dirty="0">
                <a:hlinkClick r:id="rId3"/>
              </a:rPr>
              <a:t>https://encyclopedia.ushmm.org/content/en/article/anti-jewish-legislation-in-prewar-germany</a:t>
            </a:r>
            <a:endParaRPr lang="en-US" dirty="0"/>
          </a:p>
          <a:p>
            <a:endParaRPr lang="en-US" dirty="0"/>
          </a:p>
          <a:p>
            <a:r>
              <a:rPr lang="en-US" dirty="0">
                <a:hlinkClick r:id="rId4"/>
              </a:rPr>
              <a:t>https://www.ushmm.org/m/pdfs/20180228_3_Laws_and_Decrees_Timeline.pptx.pdf</a:t>
            </a:r>
            <a:endParaRPr lang="en-US" dirty="0"/>
          </a:p>
          <a:p>
            <a:endParaRPr lang="en-US" dirty="0"/>
          </a:p>
          <a:p>
            <a:endParaRPr lang="en-US" dirty="0"/>
          </a:p>
          <a:p>
            <a:r>
              <a:rPr lang="en-US" dirty="0"/>
              <a:t>Examples of legislation from pre-war Germany with primary documents and questions.</a:t>
            </a:r>
          </a:p>
          <a:p>
            <a:endParaRPr lang="en-US" dirty="0"/>
          </a:p>
          <a:p>
            <a:r>
              <a:rPr lang="en-US" dirty="0"/>
              <a:t>Stress that this was a gradual process.</a:t>
            </a:r>
          </a:p>
        </p:txBody>
      </p:sp>
    </p:spTree>
    <p:extLst>
      <p:ext uri="{BB962C8B-B14F-4D97-AF65-F5344CB8AC3E}">
        <p14:creationId xmlns:p14="http://schemas.microsoft.com/office/powerpoint/2010/main" val="194083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5C12-8147-A180-2905-1B78C9AE01CD}"/>
              </a:ext>
            </a:extLst>
          </p:cNvPr>
          <p:cNvSpPr>
            <a:spLocks noGrp="1"/>
          </p:cNvSpPr>
          <p:nvPr>
            <p:ph type="title"/>
          </p:nvPr>
        </p:nvSpPr>
        <p:spPr>
          <a:xfrm>
            <a:off x="762000" y="1141712"/>
            <a:ext cx="8029572" cy="1061161"/>
          </a:xfrm>
        </p:spPr>
        <p:txBody>
          <a:bodyPr vert="horz" lIns="91440" tIns="45720" rIns="91440" bIns="45720" rtlCol="0" anchor="t">
            <a:normAutofit/>
          </a:bodyPr>
          <a:lstStyle/>
          <a:p>
            <a:r>
              <a:rPr lang="en-US" sz="3400"/>
              <a:t>Violence: </a:t>
            </a:r>
            <a:r>
              <a:rPr lang="en-US" sz="3400" i="1"/>
              <a:t>Kristallnacht </a:t>
            </a:r>
            <a:r>
              <a:rPr lang="en-US" sz="3400"/>
              <a:t>or November Pogroms</a:t>
            </a:r>
          </a:p>
        </p:txBody>
      </p:sp>
      <p:cxnSp>
        <p:nvCxnSpPr>
          <p:cNvPr id="24" name="Straight Connector 2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descr="Category:Stadthagen - Wikimedia Commons">
            <a:extLst>
              <a:ext uri="{FF2B5EF4-FFF2-40B4-BE49-F238E27FC236}">
                <a16:creationId xmlns:a16="http://schemas.microsoft.com/office/drawing/2014/main" id="{8A47DD23-C4FF-90A9-FCCB-3BEB0603ECA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65141" y="2734845"/>
            <a:ext cx="3352404" cy="2234936"/>
          </a:xfrm>
          <a:prstGeom prst="rect">
            <a:avLst/>
          </a:prstGeom>
        </p:spPr>
      </p:pic>
      <p:pic>
        <p:nvPicPr>
          <p:cNvPr id="5" name="Content Placeholder 4" descr="Kristallnacht: The Infamous Nazi Attack on Jewish People - World ...">
            <a:extLst>
              <a:ext uri="{FF2B5EF4-FFF2-40B4-BE49-F238E27FC236}">
                <a16:creationId xmlns:a16="http://schemas.microsoft.com/office/drawing/2014/main" id="{6DBB99A8-577E-19EB-2783-6159F3F76136}"/>
              </a:ext>
            </a:extLst>
          </p:cNvPr>
          <p:cNvPicPr>
            <a:picLocks noGrp="1" noChangeAspect="1"/>
          </p:cNvPicPr>
          <p:nvPr>
            <p:ph idx="1"/>
          </p:nvPr>
        </p:nvPicPr>
        <p:blipFill>
          <a:blip r:embed="rId5">
            <a:extLst>
              <a:ext uri="{837473B0-CC2E-450A-ABE3-18F120FF3D39}">
                <a1611:picAttrSrcUrl xmlns:a1611="http://schemas.microsoft.com/office/drawing/2016/11/main" r:id="rId6"/>
              </a:ext>
            </a:extLst>
          </a:blip>
          <a:stretch>
            <a:fillRect/>
          </a:stretch>
        </p:blipFill>
        <p:spPr>
          <a:xfrm>
            <a:off x="4404072" y="3218892"/>
            <a:ext cx="3350982" cy="1750888"/>
          </a:xfrm>
          <a:prstGeom prst="rect">
            <a:avLst/>
          </a:prstGeom>
        </p:spPr>
      </p:pic>
      <p:pic>
        <p:nvPicPr>
          <p:cNvPr id="8" name="Picture 7" descr="Anti-Semitism continues to hurt German pocketbooks">
            <a:extLst>
              <a:ext uri="{FF2B5EF4-FFF2-40B4-BE49-F238E27FC236}">
                <a16:creationId xmlns:a16="http://schemas.microsoft.com/office/drawing/2014/main" id="{AE4C573D-E2AB-D313-A91B-D6B55E00725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192060" y="2468885"/>
            <a:ext cx="2850023" cy="2500896"/>
          </a:xfrm>
          <a:prstGeom prst="rect">
            <a:avLst/>
          </a:prstGeom>
        </p:spPr>
      </p:pic>
      <p:cxnSp>
        <p:nvCxnSpPr>
          <p:cNvPr id="32" name="Straight Connector 31">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EE1DB9-40CC-3E26-9D6D-B0DF8BE18DCE}"/>
              </a:ext>
            </a:extLst>
          </p:cNvPr>
          <p:cNvSpPr txBox="1"/>
          <p:nvPr/>
        </p:nvSpPr>
        <p:spPr>
          <a:xfrm>
            <a:off x="5165884" y="476972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worldhistory.org/Kristallnach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C8461615-434C-F452-5DB8-CB2C421CC904}"/>
              </a:ext>
            </a:extLst>
          </p:cNvPr>
          <p:cNvSpPr txBox="1"/>
          <p:nvPr/>
        </p:nvSpPr>
        <p:spPr>
          <a:xfrm>
            <a:off x="8589168" y="4769726"/>
            <a:ext cx="245291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journalistsresource.org/economics/anti-semitism-german-hate-financ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12" name="TextBox 11">
            <a:extLst>
              <a:ext uri="{FF2B5EF4-FFF2-40B4-BE49-F238E27FC236}">
                <a16:creationId xmlns:a16="http://schemas.microsoft.com/office/drawing/2014/main" id="{FBFA7970-30A5-835F-7ED8-DE900EFD188C}"/>
              </a:ext>
            </a:extLst>
          </p:cNvPr>
          <p:cNvSpPr txBox="1"/>
          <p:nvPr/>
        </p:nvSpPr>
        <p:spPr>
          <a:xfrm>
            <a:off x="1785469" y="4769726"/>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ommons.wikimedia.org/wiki/Category:Stadthagen?uselang=j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3" name="TextBox 12">
            <a:extLst>
              <a:ext uri="{FF2B5EF4-FFF2-40B4-BE49-F238E27FC236}">
                <a16:creationId xmlns:a16="http://schemas.microsoft.com/office/drawing/2014/main" id="{C3586E5E-C768-ECE9-C4FE-65C4E5514FB9}"/>
              </a:ext>
            </a:extLst>
          </p:cNvPr>
          <p:cNvSpPr txBox="1"/>
          <p:nvPr/>
        </p:nvSpPr>
        <p:spPr>
          <a:xfrm>
            <a:off x="899410" y="5951095"/>
            <a:ext cx="10134506" cy="923330"/>
          </a:xfrm>
          <a:prstGeom prst="rect">
            <a:avLst/>
          </a:prstGeom>
          <a:noFill/>
        </p:spPr>
        <p:txBody>
          <a:bodyPr wrap="none" rtlCol="0">
            <a:spAutoFit/>
          </a:bodyPr>
          <a:lstStyle/>
          <a:p>
            <a:r>
              <a:rPr lang="en-US" dirty="0"/>
              <a:t>A LP from the Sydney museum:</a:t>
            </a:r>
          </a:p>
          <a:p>
            <a:r>
              <a:rPr lang="en-US" dirty="0">
                <a:hlinkClick r:id="rId12"/>
              </a:rPr>
              <a:t>https://sydneyjewishmuseum.com.au/shop/teacher-resources/the-november-pogrom-kristallnacht/</a:t>
            </a:r>
            <a:endParaRPr lang="en-US" dirty="0"/>
          </a:p>
          <a:p>
            <a:endParaRPr lang="en-US" dirty="0"/>
          </a:p>
        </p:txBody>
      </p:sp>
    </p:spTree>
    <p:extLst>
      <p:ext uri="{BB962C8B-B14F-4D97-AF65-F5344CB8AC3E}">
        <p14:creationId xmlns:p14="http://schemas.microsoft.com/office/powerpoint/2010/main" val="295851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146B00C4-A730-BF63-D8C0-E8286C601DF7}"/>
              </a:ext>
            </a:extLst>
          </p:cNvPr>
          <p:cNvSpPr>
            <a:spLocks noGrp="1"/>
          </p:cNvSpPr>
          <p:nvPr>
            <p:ph type="title"/>
          </p:nvPr>
        </p:nvSpPr>
        <p:spPr>
          <a:xfrm>
            <a:off x="1043631" y="873940"/>
            <a:ext cx="4928291" cy="1035781"/>
          </a:xfrm>
        </p:spPr>
        <p:txBody>
          <a:bodyPr anchor="ctr">
            <a:normAutofit/>
          </a:bodyPr>
          <a:lstStyle/>
          <a:p>
            <a:r>
              <a:rPr lang="en-US" sz="3300"/>
              <a:t>Global Reaction</a:t>
            </a:r>
            <a:br>
              <a:rPr lang="en-US" sz="3300"/>
            </a:br>
            <a:endParaRPr lang="en-US" sz="3300"/>
          </a:p>
        </p:txBody>
      </p:sp>
      <p:sp>
        <p:nvSpPr>
          <p:cNvPr id="3" name="Content Placeholder 2">
            <a:extLst>
              <a:ext uri="{FF2B5EF4-FFF2-40B4-BE49-F238E27FC236}">
                <a16:creationId xmlns:a16="http://schemas.microsoft.com/office/drawing/2014/main" id="{164EED0B-533F-96A9-EDCD-16006F87476D}"/>
              </a:ext>
            </a:extLst>
          </p:cNvPr>
          <p:cNvSpPr>
            <a:spLocks noGrp="1"/>
          </p:cNvSpPr>
          <p:nvPr>
            <p:ph idx="1"/>
          </p:nvPr>
        </p:nvSpPr>
        <p:spPr>
          <a:xfrm>
            <a:off x="1045029" y="2524721"/>
            <a:ext cx="4991629" cy="3677123"/>
          </a:xfrm>
        </p:spPr>
        <p:txBody>
          <a:bodyPr anchor="ctr">
            <a:normAutofit lnSpcReduction="10000"/>
          </a:bodyPr>
          <a:lstStyle/>
          <a:p>
            <a:r>
              <a:rPr lang="en-US" sz="1800" dirty="0"/>
              <a:t>Link Canada here (“None is Too Many”):</a:t>
            </a:r>
          </a:p>
          <a:p>
            <a:endParaRPr lang="en-US" sz="1800" dirty="0"/>
          </a:p>
          <a:p>
            <a:r>
              <a:rPr lang="en-US" sz="1800" dirty="0"/>
              <a:t>Lesson Plan on antisemitism in Canada and our reaction to Nazi Germany</a:t>
            </a:r>
          </a:p>
          <a:p>
            <a:endParaRPr lang="en-US" sz="1800" dirty="0"/>
          </a:p>
          <a:p>
            <a:r>
              <a:rPr lang="en-US" sz="1800" dirty="0">
                <a:hlinkClick r:id="rId3"/>
              </a:rPr>
              <a:t>https://torontoholocaustmuseum.org/learn/unpacking-canadian-antisemitism-for-high-school-students</a:t>
            </a:r>
            <a:endParaRPr lang="en-US" sz="1800" dirty="0"/>
          </a:p>
          <a:p>
            <a:endParaRPr lang="en-US" sz="1800" dirty="0"/>
          </a:p>
          <a:p>
            <a:r>
              <a:rPr lang="en-US" sz="1800" dirty="0">
                <a:hlinkClick r:id="rId4"/>
              </a:rPr>
              <a:t>https://vhec.org/wp-content/uploads/TCTH-Teachers-Guide.pdf</a:t>
            </a:r>
            <a:endParaRPr lang="en-US" sz="1800" dirty="0"/>
          </a:p>
          <a:p>
            <a:r>
              <a:rPr lang="en-US" sz="1800" dirty="0"/>
              <a:t>(With Paul’s questions)</a:t>
            </a:r>
          </a:p>
          <a:p>
            <a:endParaRPr lang="en-US" sz="1800" dirty="0"/>
          </a:p>
          <a:p>
            <a:endParaRPr lang="en-US" sz="1800" dirty="0"/>
          </a:p>
          <a:p>
            <a:endParaRPr lang="en-US" sz="1800" dirty="0"/>
          </a:p>
          <a:p>
            <a:endParaRPr lang="en-US" sz="1800" dirty="0"/>
          </a:p>
        </p:txBody>
      </p:sp>
      <p:sp>
        <p:nvSpPr>
          <p:cNvPr id="32" name="Rectangle 31">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ac de plage : le voyage du SS Saint Louis (printemps 1939)">
            <a:extLst>
              <a:ext uri="{FF2B5EF4-FFF2-40B4-BE49-F238E27FC236}">
                <a16:creationId xmlns:a16="http://schemas.microsoft.com/office/drawing/2014/main" id="{01165D7C-6047-7DF9-B42D-5E2AE03080C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78456" y="841905"/>
            <a:ext cx="3231124" cy="2317178"/>
          </a:xfrm>
          <a:prstGeom prst="rect">
            <a:avLst/>
          </a:prstGeom>
        </p:spPr>
      </p:pic>
      <p:sp>
        <p:nvSpPr>
          <p:cNvPr id="34" name="Rectangle 33">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en to Speak, When to Act: Reflections on the Recent MS St. Louis ...">
            <a:extLst>
              <a:ext uri="{FF2B5EF4-FFF2-40B4-BE49-F238E27FC236}">
                <a16:creationId xmlns:a16="http://schemas.microsoft.com/office/drawing/2014/main" id="{3B1ADAF5-8A47-0905-DA33-B43FA994C83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338891" y="3703659"/>
            <a:ext cx="3310254" cy="2317178"/>
          </a:xfrm>
          <a:prstGeom prst="rect">
            <a:avLst/>
          </a:prstGeom>
        </p:spPr>
      </p:pic>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45FECF-0642-5B6C-77F4-F30195C624EE}"/>
              </a:ext>
            </a:extLst>
          </p:cNvPr>
          <p:cNvSpPr txBox="1"/>
          <p:nvPr/>
        </p:nvSpPr>
        <p:spPr>
          <a:xfrm>
            <a:off x="8217069" y="5820782"/>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ecampusontario.pressbooks.pub/ccmh/chapter/when-to-speak-when-to-act-reflections-on-the-recent-ms-st-louis-apolog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22A03C7B-E83E-EE96-CA72-59936F57E456}"/>
              </a:ext>
            </a:extLst>
          </p:cNvPr>
          <p:cNvSpPr txBox="1"/>
          <p:nvPr/>
        </p:nvSpPr>
        <p:spPr>
          <a:xfrm>
            <a:off x="8020410" y="2959028"/>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lyonelkaufmann.ch/histoire/2018/08/03/sac-de-plage-le-voyage-du-ss-saint-louis-printemps-193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995292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E35E2-66AF-0738-AB0F-5F3B6B50D565}"/>
              </a:ext>
            </a:extLst>
          </p:cNvPr>
          <p:cNvSpPr>
            <a:spLocks noGrp="1"/>
          </p:cNvSpPr>
          <p:nvPr>
            <p:ph type="title"/>
          </p:nvPr>
        </p:nvSpPr>
        <p:spPr>
          <a:xfrm>
            <a:off x="1075767" y="1188637"/>
            <a:ext cx="2988234" cy="4480726"/>
          </a:xfrm>
        </p:spPr>
        <p:txBody>
          <a:bodyPr>
            <a:normAutofit/>
          </a:bodyPr>
          <a:lstStyle/>
          <a:p>
            <a:pPr algn="r"/>
            <a:r>
              <a:rPr lang="en-US" sz="5100"/>
              <a:t>Escalation to Mass Violence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A5EA2B-410B-558F-134D-D48F5859B08B}"/>
              </a:ext>
            </a:extLst>
          </p:cNvPr>
          <p:cNvSpPr>
            <a:spLocks noGrp="1"/>
          </p:cNvSpPr>
          <p:nvPr>
            <p:ph idx="1"/>
          </p:nvPr>
        </p:nvSpPr>
        <p:spPr>
          <a:xfrm>
            <a:off x="5255260" y="1558977"/>
            <a:ext cx="4702848" cy="3650153"/>
          </a:xfrm>
        </p:spPr>
        <p:txBody>
          <a:bodyPr anchor="ctr">
            <a:noAutofit/>
          </a:bodyPr>
          <a:lstStyle/>
          <a:p>
            <a:r>
              <a:rPr lang="en-US" dirty="0"/>
              <a:t>A “war within a war”</a:t>
            </a:r>
          </a:p>
          <a:p>
            <a:r>
              <a:rPr lang="en-US" dirty="0"/>
              <a:t>Ghettos</a:t>
            </a:r>
          </a:p>
          <a:p>
            <a:r>
              <a:rPr lang="en-US" dirty="0"/>
              <a:t>Deportation</a:t>
            </a:r>
          </a:p>
          <a:p>
            <a:r>
              <a:rPr lang="en-US" dirty="0"/>
              <a:t>Camps</a:t>
            </a:r>
          </a:p>
          <a:p>
            <a:r>
              <a:rPr lang="en-US" dirty="0"/>
              <a:t>Mass Murder</a:t>
            </a:r>
          </a:p>
          <a:p>
            <a:r>
              <a:rPr lang="en-US" dirty="0"/>
              <a:t>Resistance</a:t>
            </a:r>
          </a:p>
          <a:p>
            <a:endParaRPr lang="en-US" dirty="0"/>
          </a:p>
          <a:p>
            <a:pPr marL="0" indent="0">
              <a:buNone/>
            </a:pPr>
            <a:r>
              <a:rPr lang="en-US" dirty="0"/>
              <a:t>How to teach this: </a:t>
            </a:r>
          </a:p>
        </p:txBody>
      </p:sp>
    </p:spTree>
    <p:extLst>
      <p:ext uri="{BB962C8B-B14F-4D97-AF65-F5344CB8AC3E}">
        <p14:creationId xmlns:p14="http://schemas.microsoft.com/office/powerpoint/2010/main" val="332326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82687-FA07-681E-6AE0-413C7DC514BE}"/>
              </a:ext>
            </a:extLst>
          </p:cNvPr>
          <p:cNvSpPr>
            <a:spLocks noGrp="1"/>
          </p:cNvSpPr>
          <p:nvPr>
            <p:ph type="title"/>
          </p:nvPr>
        </p:nvSpPr>
        <p:spPr>
          <a:xfrm>
            <a:off x="1371597" y="348865"/>
            <a:ext cx="10044023" cy="877729"/>
          </a:xfrm>
        </p:spPr>
        <p:txBody>
          <a:bodyPr anchor="ctr">
            <a:normAutofit/>
          </a:bodyPr>
          <a:lstStyle/>
          <a:p>
            <a:r>
              <a:rPr lang="en-CA" sz="2800" b="1">
                <a:solidFill>
                  <a:srgbClr val="FFFFFF"/>
                </a:solidFill>
              </a:rPr>
              <a:t>Purpose of Today</a:t>
            </a:r>
            <a:br>
              <a:rPr lang="en-CA" sz="2800" b="1">
                <a:solidFill>
                  <a:srgbClr val="FFFFFF"/>
                </a:solidFill>
              </a:rPr>
            </a:br>
            <a:endParaRPr lang="en-US" sz="2800">
              <a:solidFill>
                <a:srgbClr val="FFFFFF"/>
              </a:solidFill>
            </a:endParaRPr>
          </a:p>
        </p:txBody>
      </p:sp>
      <p:graphicFrame>
        <p:nvGraphicFramePr>
          <p:cNvPr id="21" name="Content Placeholder 2">
            <a:extLst>
              <a:ext uri="{FF2B5EF4-FFF2-40B4-BE49-F238E27FC236}">
                <a16:creationId xmlns:a16="http://schemas.microsoft.com/office/drawing/2014/main" id="{A83BD231-F468-03E5-8C98-CFA644B15E70}"/>
              </a:ext>
            </a:extLst>
          </p:cNvPr>
          <p:cNvGraphicFramePr>
            <a:graphicFrameLocks noGrp="1"/>
          </p:cNvGraphicFramePr>
          <p:nvPr>
            <p:ph idx="1"/>
            <p:extLst>
              <p:ext uri="{D42A27DB-BD31-4B8C-83A1-F6EECF244321}">
                <p14:modId xmlns:p14="http://schemas.microsoft.com/office/powerpoint/2010/main" val="35836881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55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3E29C-2F42-E65E-208A-C5F4CE639E1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Some ways to teach these:</a:t>
            </a:r>
          </a:p>
        </p:txBody>
      </p:sp>
      <p:sp>
        <p:nvSpPr>
          <p:cNvPr id="3" name="Content Placeholder 2">
            <a:extLst>
              <a:ext uri="{FF2B5EF4-FFF2-40B4-BE49-F238E27FC236}">
                <a16:creationId xmlns:a16="http://schemas.microsoft.com/office/drawing/2014/main" id="{7EB86757-B772-379E-5240-DD6193AD5B75}"/>
              </a:ext>
            </a:extLst>
          </p:cNvPr>
          <p:cNvSpPr>
            <a:spLocks noGrp="1"/>
          </p:cNvSpPr>
          <p:nvPr>
            <p:ph idx="1"/>
          </p:nvPr>
        </p:nvSpPr>
        <p:spPr>
          <a:xfrm>
            <a:off x="4810259" y="649480"/>
            <a:ext cx="6555347" cy="5546047"/>
          </a:xfrm>
        </p:spPr>
        <p:txBody>
          <a:bodyPr anchor="ctr">
            <a:normAutofit/>
          </a:bodyPr>
          <a:lstStyle/>
          <a:p>
            <a:r>
              <a:rPr lang="en-US" sz="2000"/>
              <a:t>Mini group presentations</a:t>
            </a:r>
          </a:p>
          <a:p>
            <a:r>
              <a:rPr lang="en-US" sz="2000"/>
              <a:t>Posters</a:t>
            </a:r>
          </a:p>
          <a:p>
            <a:r>
              <a:rPr lang="en-US" sz="2000"/>
              <a:t>Speakers</a:t>
            </a:r>
          </a:p>
          <a:p>
            <a:r>
              <a:rPr lang="en-US" sz="2000"/>
              <a:t>Primary documents</a:t>
            </a:r>
          </a:p>
          <a:p>
            <a:r>
              <a:rPr lang="en-US" sz="2000"/>
              <a:t>Artefacts (All resources at the end have a section with artefacts)</a:t>
            </a:r>
          </a:p>
          <a:p>
            <a:r>
              <a:rPr lang="en-US" sz="2000"/>
              <a:t>Short films/animated films (next slide)</a:t>
            </a:r>
          </a:p>
          <a:p>
            <a:endParaRPr lang="en-US" sz="2000"/>
          </a:p>
          <a:p>
            <a:r>
              <a:rPr lang="en-US" sz="2000"/>
              <a:t>Example: </a:t>
            </a:r>
          </a:p>
          <a:p>
            <a:r>
              <a:rPr lang="en-US" sz="2000" b="1"/>
              <a:t>Resistance</a:t>
            </a:r>
            <a:r>
              <a:rPr lang="en-US" sz="2000"/>
              <a:t>:</a:t>
            </a:r>
          </a:p>
          <a:p>
            <a:r>
              <a:rPr lang="en-US" sz="2000"/>
              <a:t> Wallenberg (LP on CHES site)</a:t>
            </a:r>
          </a:p>
          <a:p>
            <a:r>
              <a:rPr lang="en-US" sz="2000"/>
              <a:t>Clips from </a:t>
            </a:r>
            <a:r>
              <a:rPr lang="en-US" sz="2000" i="1"/>
              <a:t>Defiance, Sabotage</a:t>
            </a:r>
            <a:endParaRPr lang="en-US" sz="2000"/>
          </a:p>
        </p:txBody>
      </p:sp>
    </p:spTree>
    <p:extLst>
      <p:ext uri="{BB962C8B-B14F-4D97-AF65-F5344CB8AC3E}">
        <p14:creationId xmlns:p14="http://schemas.microsoft.com/office/powerpoint/2010/main" val="267232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82FDC4-B2FB-8A01-41BC-62BF5D1C85F5}"/>
              </a:ext>
            </a:extLst>
          </p:cNvPr>
          <p:cNvSpPr>
            <a:spLocks noGrp="1"/>
          </p:cNvSpPr>
          <p:nvPr>
            <p:ph type="title"/>
          </p:nvPr>
        </p:nvSpPr>
        <p:spPr>
          <a:xfrm>
            <a:off x="1285240" y="1050595"/>
            <a:ext cx="8074815" cy="1618489"/>
          </a:xfrm>
        </p:spPr>
        <p:txBody>
          <a:bodyPr anchor="ctr">
            <a:normAutofit/>
          </a:bodyPr>
          <a:lstStyle/>
          <a:p>
            <a:r>
              <a:rPr lang="en-US" sz="4800" dirty="0"/>
              <a:t>Personalize this:</a:t>
            </a:r>
          </a:p>
        </p:txBody>
      </p:sp>
      <p:sp>
        <p:nvSpPr>
          <p:cNvPr id="3" name="Content Placeholder 2">
            <a:extLst>
              <a:ext uri="{FF2B5EF4-FFF2-40B4-BE49-F238E27FC236}">
                <a16:creationId xmlns:a16="http://schemas.microsoft.com/office/drawing/2014/main" id="{9BFAACD7-50F1-0C2A-FD50-7A9DAE02F84D}"/>
              </a:ext>
            </a:extLst>
          </p:cNvPr>
          <p:cNvSpPr>
            <a:spLocks noGrp="1"/>
          </p:cNvSpPr>
          <p:nvPr>
            <p:ph idx="1"/>
          </p:nvPr>
        </p:nvSpPr>
        <p:spPr>
          <a:xfrm>
            <a:off x="1285240" y="2173575"/>
            <a:ext cx="8074815" cy="3596290"/>
          </a:xfrm>
        </p:spPr>
        <p:txBody>
          <a:bodyPr anchor="t">
            <a:noAutofit/>
          </a:bodyPr>
          <a:lstStyle/>
          <a:p>
            <a:pPr marL="0" indent="0">
              <a:buNone/>
            </a:pPr>
            <a:endParaRPr lang="en-US" sz="2000" dirty="0"/>
          </a:p>
          <a:p>
            <a:r>
              <a:rPr lang="en-US" sz="2000" dirty="0"/>
              <a:t>Link back to: Anne Frank, Elie Wiesel, Max Eisen, </a:t>
            </a:r>
            <a:r>
              <a:rPr lang="en-US" sz="2000" dirty="0" err="1"/>
              <a:t>etc</a:t>
            </a:r>
            <a:r>
              <a:rPr lang="en-US" sz="2000" dirty="0"/>
              <a:t>: their books, biographies, interviews</a:t>
            </a:r>
          </a:p>
          <a:p>
            <a:endParaRPr lang="en-US" sz="2000" dirty="0"/>
          </a:p>
          <a:p>
            <a:r>
              <a:rPr lang="en-US" sz="2000" dirty="0"/>
              <a:t>Or:  </a:t>
            </a:r>
            <a:r>
              <a:rPr lang="en-US" sz="2000" i="1" dirty="0"/>
              <a:t>One Survivor Remembers </a:t>
            </a:r>
            <a:r>
              <a:rPr lang="en-US" sz="2000" dirty="0"/>
              <a:t>(Gerda Weissman)</a:t>
            </a:r>
          </a:p>
          <a:p>
            <a:r>
              <a:rPr lang="en-US" sz="2000" dirty="0">
                <a:hlinkClick r:id="rId3"/>
              </a:rPr>
              <a:t>https://www.youtube.com/watch?v=TQuKt71B-48</a:t>
            </a:r>
            <a:endParaRPr lang="en-US" sz="2000" dirty="0"/>
          </a:p>
          <a:p>
            <a:pPr marL="0" indent="0">
              <a:buNone/>
            </a:pPr>
            <a:endParaRPr lang="en-US" sz="2000" dirty="0"/>
          </a:p>
          <a:p>
            <a:pPr marL="0" indent="0">
              <a:buNone/>
            </a:pPr>
            <a:r>
              <a:rPr lang="en-US" sz="2000" dirty="0"/>
              <a:t>Another Canadian link: </a:t>
            </a:r>
            <a:r>
              <a:rPr lang="en-US" sz="2000" i="1" dirty="0"/>
              <a:t>Sabotage</a:t>
            </a:r>
            <a:endParaRPr lang="en-US" sz="2000" dirty="0"/>
          </a:p>
          <a:p>
            <a:endParaRPr lang="en-US" sz="2000" dirty="0"/>
          </a:p>
          <a:p>
            <a:endParaRPr lang="en-US" sz="2000" dirty="0"/>
          </a:p>
        </p:txBody>
      </p:sp>
    </p:spTree>
    <p:extLst>
      <p:ext uri="{BB962C8B-B14F-4D97-AF65-F5344CB8AC3E}">
        <p14:creationId xmlns:p14="http://schemas.microsoft.com/office/powerpoint/2010/main" val="331684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D2B415-5139-37A2-5C65-375C2672D89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Liberation</a:t>
            </a:r>
          </a:p>
        </p:txBody>
      </p:sp>
      <p:sp>
        <p:nvSpPr>
          <p:cNvPr id="3" name="Content Placeholder 2">
            <a:extLst>
              <a:ext uri="{FF2B5EF4-FFF2-40B4-BE49-F238E27FC236}">
                <a16:creationId xmlns:a16="http://schemas.microsoft.com/office/drawing/2014/main" id="{57F629ED-E86C-A92F-A7B6-F779D2117576}"/>
              </a:ext>
            </a:extLst>
          </p:cNvPr>
          <p:cNvSpPr>
            <a:spLocks noGrp="1"/>
          </p:cNvSpPr>
          <p:nvPr>
            <p:ph idx="1"/>
          </p:nvPr>
        </p:nvSpPr>
        <p:spPr>
          <a:xfrm>
            <a:off x="6503158" y="649480"/>
            <a:ext cx="4862447" cy="5546047"/>
          </a:xfrm>
        </p:spPr>
        <p:txBody>
          <a:bodyPr anchor="ctr">
            <a:normAutofit/>
          </a:bodyPr>
          <a:lstStyle/>
          <a:p>
            <a:r>
              <a:rPr lang="en-US" sz="1700" dirty="0"/>
              <a:t>Band of Brothers clip on liberation:</a:t>
            </a:r>
          </a:p>
          <a:p>
            <a:pPr marL="0" indent="0">
              <a:buNone/>
            </a:pPr>
            <a:r>
              <a:rPr lang="en-US" sz="1700" dirty="0"/>
              <a:t> </a:t>
            </a:r>
            <a:r>
              <a:rPr lang="en-US" sz="1700" dirty="0">
                <a:hlinkClick r:id="rId2"/>
              </a:rPr>
              <a:t>https://www.youtube.com/watch?v=VOXUYAskOWY</a:t>
            </a:r>
            <a:endParaRPr lang="en-US" sz="1700" dirty="0"/>
          </a:p>
          <a:p>
            <a:pPr marL="0" indent="0">
              <a:buNone/>
            </a:pPr>
            <a:r>
              <a:rPr lang="en-US" sz="1700" dirty="0"/>
              <a:t>Canada Link: writings/radio broadcast of Georges Vanier</a:t>
            </a:r>
          </a:p>
          <a:p>
            <a:pPr marL="0" indent="0">
              <a:buNone/>
            </a:pPr>
            <a:r>
              <a:rPr lang="en-US" sz="1700" dirty="0">
                <a:hlinkClick r:id="rId3"/>
              </a:rPr>
              <a:t>https://www.vhec.org/images/pdfs/CRH_ExhibitSupplementScrapbook.pdf</a:t>
            </a:r>
            <a:endParaRPr lang="en-US" sz="1700" dirty="0"/>
          </a:p>
          <a:p>
            <a:pPr marL="0" indent="0">
              <a:buNone/>
            </a:pPr>
            <a:endParaRPr lang="en-US" sz="1700" dirty="0"/>
          </a:p>
          <a:p>
            <a:endParaRPr lang="en-US" sz="1700" dirty="0"/>
          </a:p>
          <a:p>
            <a:r>
              <a:rPr lang="en-US" sz="1700" dirty="0"/>
              <a:t>This did not end neatly</a:t>
            </a:r>
          </a:p>
          <a:p>
            <a:r>
              <a:rPr lang="en-US" sz="1700" dirty="0"/>
              <a:t>What happened to the survivors?</a:t>
            </a:r>
          </a:p>
          <a:p>
            <a:r>
              <a:rPr lang="en-US" sz="1700" dirty="0"/>
              <a:t>How do you live after this?</a:t>
            </a:r>
          </a:p>
          <a:p>
            <a:r>
              <a:rPr lang="en-US" sz="1700" dirty="0"/>
              <a:t>How does the world react?</a:t>
            </a:r>
          </a:p>
          <a:p>
            <a:endParaRPr lang="en-US" sz="1700" dirty="0"/>
          </a:p>
          <a:p>
            <a:r>
              <a:rPr lang="en-US" sz="1700" dirty="0"/>
              <a:t>Lesson Plan on Ted’s Story (CHES website)</a:t>
            </a:r>
          </a:p>
        </p:txBody>
      </p:sp>
      <p:sp>
        <p:nvSpPr>
          <p:cNvPr id="4" name="TextBox 3">
            <a:extLst>
              <a:ext uri="{FF2B5EF4-FFF2-40B4-BE49-F238E27FC236}">
                <a16:creationId xmlns:a16="http://schemas.microsoft.com/office/drawing/2014/main" id="{384E2108-98A1-0549-BE44-BBE55610091C}"/>
              </a:ext>
            </a:extLst>
          </p:cNvPr>
          <p:cNvSpPr txBox="1"/>
          <p:nvPr/>
        </p:nvSpPr>
        <p:spPr>
          <a:xfrm>
            <a:off x="6227180" y="256958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8170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82CEF-FB0C-6185-5406-D3FB31CFDEB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Resources</a:t>
            </a:r>
          </a:p>
        </p:txBody>
      </p:sp>
      <p:sp>
        <p:nvSpPr>
          <p:cNvPr id="3" name="Content Placeholder 2">
            <a:extLst>
              <a:ext uri="{FF2B5EF4-FFF2-40B4-BE49-F238E27FC236}">
                <a16:creationId xmlns:a16="http://schemas.microsoft.com/office/drawing/2014/main" id="{318A7DC6-EBA6-BCFA-F2DD-F6CEF85F53C5}"/>
              </a:ext>
            </a:extLst>
          </p:cNvPr>
          <p:cNvSpPr>
            <a:spLocks noGrp="1"/>
          </p:cNvSpPr>
          <p:nvPr>
            <p:ph idx="1"/>
          </p:nvPr>
        </p:nvSpPr>
        <p:spPr>
          <a:xfrm>
            <a:off x="4810259" y="649480"/>
            <a:ext cx="6555347" cy="5546047"/>
          </a:xfrm>
        </p:spPr>
        <p:txBody>
          <a:bodyPr anchor="ctr">
            <a:normAutofit/>
          </a:bodyPr>
          <a:lstStyle/>
          <a:p>
            <a:r>
              <a:rPr lang="en-US" sz="1700"/>
              <a:t>USHMM </a:t>
            </a:r>
            <a:r>
              <a:rPr lang="en-US" sz="1700">
                <a:hlinkClick r:id="rId2"/>
              </a:rPr>
              <a:t>https://www.ushmm.org/</a:t>
            </a:r>
            <a:endParaRPr lang="en-US" sz="1700"/>
          </a:p>
          <a:p>
            <a:endParaRPr lang="en-US" sz="1700"/>
          </a:p>
          <a:p>
            <a:r>
              <a:rPr lang="en-US" sz="1700"/>
              <a:t>Yad Vashem </a:t>
            </a:r>
            <a:r>
              <a:rPr lang="en-US" sz="1700">
                <a:hlinkClick r:id="rId3"/>
              </a:rPr>
              <a:t>https://www.yadvashem.org/</a:t>
            </a:r>
            <a:endParaRPr lang="en-US" sz="1700"/>
          </a:p>
          <a:p>
            <a:endParaRPr lang="en-US" sz="1700"/>
          </a:p>
          <a:p>
            <a:r>
              <a:rPr lang="en-US" sz="1700"/>
              <a:t>Toronto Holocaust Museum </a:t>
            </a:r>
            <a:r>
              <a:rPr lang="en-US" sz="1700">
                <a:hlinkClick r:id="rId4"/>
              </a:rPr>
              <a:t>https://torontoholocaustmuseum.org/</a:t>
            </a:r>
            <a:endParaRPr lang="en-US" sz="1700"/>
          </a:p>
          <a:p>
            <a:endParaRPr lang="en-US" sz="1700"/>
          </a:p>
          <a:p>
            <a:r>
              <a:rPr lang="en-US" sz="1700"/>
              <a:t>Montreal Holocaust Museum </a:t>
            </a:r>
            <a:r>
              <a:rPr lang="en-US" sz="1700">
                <a:hlinkClick r:id="rId5"/>
              </a:rPr>
              <a:t>https://museeholocauste.ca/en/</a:t>
            </a:r>
            <a:endParaRPr lang="en-US" sz="1700"/>
          </a:p>
          <a:p>
            <a:endParaRPr lang="en-US" sz="1700"/>
          </a:p>
          <a:p>
            <a:r>
              <a:rPr lang="en-US" sz="1700"/>
              <a:t>CHES </a:t>
            </a:r>
            <a:r>
              <a:rPr lang="en-US" sz="1700">
                <a:hlinkClick r:id="rId6"/>
              </a:rPr>
              <a:t>https://chesatottawa.ca/</a:t>
            </a:r>
            <a:endParaRPr lang="en-US" sz="1700"/>
          </a:p>
          <a:p>
            <a:endParaRPr lang="en-US" sz="1700"/>
          </a:p>
          <a:p>
            <a:r>
              <a:rPr lang="en-US" sz="1700"/>
              <a:t>Liberation 75 </a:t>
            </a:r>
            <a:r>
              <a:rPr lang="en-US" sz="1700">
                <a:hlinkClick r:id="rId7"/>
              </a:rPr>
              <a:t>https://www.liberation75.org/</a:t>
            </a:r>
            <a:endParaRPr lang="en-US" sz="1700"/>
          </a:p>
          <a:p>
            <a:endParaRPr lang="en-US" sz="1700"/>
          </a:p>
          <a:p>
            <a:r>
              <a:rPr lang="en-US" sz="1700"/>
              <a:t>Vancouver Holocaust Education Centre </a:t>
            </a:r>
            <a:r>
              <a:rPr lang="en-US" sz="1700">
                <a:hlinkClick r:id="rId8"/>
              </a:rPr>
              <a:t>https://www.vhec.org/</a:t>
            </a:r>
            <a:endParaRPr lang="en-US" sz="1700"/>
          </a:p>
          <a:p>
            <a:endParaRPr lang="en-US" sz="1700"/>
          </a:p>
        </p:txBody>
      </p:sp>
    </p:spTree>
    <p:extLst>
      <p:ext uri="{BB962C8B-B14F-4D97-AF65-F5344CB8AC3E}">
        <p14:creationId xmlns:p14="http://schemas.microsoft.com/office/powerpoint/2010/main" val="259035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AB43A-99F2-12A9-BF8F-59B5A28AFEA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Questions:</a:t>
            </a:r>
          </a:p>
        </p:txBody>
      </p:sp>
      <p:sp>
        <p:nvSpPr>
          <p:cNvPr id="3" name="Content Placeholder 2">
            <a:extLst>
              <a:ext uri="{FF2B5EF4-FFF2-40B4-BE49-F238E27FC236}">
                <a16:creationId xmlns:a16="http://schemas.microsoft.com/office/drawing/2014/main" id="{422E00DE-667A-E5BA-07C6-7374062CCB43}"/>
              </a:ext>
            </a:extLst>
          </p:cNvPr>
          <p:cNvSpPr>
            <a:spLocks noGrp="1"/>
          </p:cNvSpPr>
          <p:nvPr>
            <p:ph idx="1"/>
          </p:nvPr>
        </p:nvSpPr>
        <p:spPr>
          <a:xfrm>
            <a:off x="4810259" y="649480"/>
            <a:ext cx="6555347" cy="5546047"/>
          </a:xfrm>
        </p:spPr>
        <p:txBody>
          <a:bodyPr anchor="ctr">
            <a:normAutofit/>
          </a:bodyPr>
          <a:lstStyle/>
          <a:p>
            <a:endParaRPr lang="en-US" sz="2000" dirty="0"/>
          </a:p>
        </p:txBody>
      </p:sp>
    </p:spTree>
    <p:extLst>
      <p:ext uri="{BB962C8B-B14F-4D97-AF65-F5344CB8AC3E}">
        <p14:creationId xmlns:p14="http://schemas.microsoft.com/office/powerpoint/2010/main" val="344659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A2EAB-7A44-9757-8954-A8108F8069AC}"/>
              </a:ext>
            </a:extLst>
          </p:cNvPr>
          <p:cNvSpPr>
            <a:spLocks noGrp="1"/>
          </p:cNvSpPr>
          <p:nvPr>
            <p:ph type="title"/>
          </p:nvPr>
        </p:nvSpPr>
        <p:spPr/>
        <p:txBody>
          <a:bodyPr/>
          <a:lstStyle/>
          <a:p>
            <a:r>
              <a:rPr lang="en-US" dirty="0"/>
              <a:t>Potential discussion points:</a:t>
            </a:r>
          </a:p>
        </p:txBody>
      </p:sp>
      <p:graphicFrame>
        <p:nvGraphicFramePr>
          <p:cNvPr id="12" name="Content Placeholder 2">
            <a:extLst>
              <a:ext uri="{FF2B5EF4-FFF2-40B4-BE49-F238E27FC236}">
                <a16:creationId xmlns:a16="http://schemas.microsoft.com/office/drawing/2014/main" id="{699683F7-18B7-BFB4-E16B-70B660BAF4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37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3C128-E3F0-ABCB-90C8-0F575F6F54F9}"/>
              </a:ext>
            </a:extLst>
          </p:cNvPr>
          <p:cNvSpPr>
            <a:spLocks noGrp="1"/>
          </p:cNvSpPr>
          <p:nvPr>
            <p:ph type="title"/>
          </p:nvPr>
        </p:nvSpPr>
        <p:spPr>
          <a:xfrm>
            <a:off x="635000" y="640823"/>
            <a:ext cx="3418659" cy="5583148"/>
          </a:xfrm>
        </p:spPr>
        <p:txBody>
          <a:bodyPr anchor="ctr">
            <a:normAutofit/>
          </a:bodyPr>
          <a:lstStyle/>
          <a:p>
            <a:r>
              <a:rPr lang="en-US" sz="5400"/>
              <a:t>Teaching Challenge</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CD41D920-534B-0B61-FAF9-E4C85B9A0604}"/>
              </a:ext>
            </a:extLst>
          </p:cNvPr>
          <p:cNvGraphicFramePr>
            <a:graphicFrameLocks noGrp="1"/>
          </p:cNvGraphicFramePr>
          <p:nvPr>
            <p:ph idx="1"/>
            <p:extLst>
              <p:ext uri="{D42A27DB-BD31-4B8C-83A1-F6EECF244321}">
                <p14:modId xmlns:p14="http://schemas.microsoft.com/office/powerpoint/2010/main" val="122506882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131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8148-77C9-3F7C-D8A5-7E94B5A2F673}"/>
              </a:ext>
            </a:extLst>
          </p:cNvPr>
          <p:cNvSpPr>
            <a:spLocks noGrp="1"/>
          </p:cNvSpPr>
          <p:nvPr>
            <p:ph type="title"/>
          </p:nvPr>
        </p:nvSpPr>
        <p:spPr>
          <a:xfrm>
            <a:off x="5755598" y="1138036"/>
            <a:ext cx="5598202" cy="1402470"/>
          </a:xfrm>
        </p:spPr>
        <p:txBody>
          <a:bodyPr anchor="t">
            <a:normAutofit/>
          </a:bodyPr>
          <a:lstStyle/>
          <a:p>
            <a:r>
              <a:rPr lang="en-US" sz="3200"/>
              <a:t>New Expectations</a:t>
            </a:r>
          </a:p>
        </p:txBody>
      </p:sp>
      <p:pic>
        <p:nvPicPr>
          <p:cNvPr id="10" name="Picture 9" descr="Ontario Government And Association Of Ontario Midwives Reach New Three ...">
            <a:extLst>
              <a:ext uri="{FF2B5EF4-FFF2-40B4-BE49-F238E27FC236}">
                <a16:creationId xmlns:a16="http://schemas.microsoft.com/office/drawing/2014/main" id="{89379669-DF86-49B6-C5C9-30AB3F0EA8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2122" y="2478152"/>
            <a:ext cx="4365438" cy="2040842"/>
          </a:xfrm>
          <a:prstGeom prst="rect">
            <a:avLst/>
          </a:prstGeom>
        </p:spPr>
      </p:pic>
      <p:cxnSp>
        <p:nvCxnSpPr>
          <p:cNvPr id="74" name="Straight Connector 7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DAE1CAE-6725-4C6E-8984-8C2944DF1159}"/>
              </a:ext>
            </a:extLst>
          </p:cNvPr>
          <p:cNvGraphicFramePr>
            <a:graphicFrameLocks noGrp="1"/>
          </p:cNvGraphicFramePr>
          <p:nvPr>
            <p:ph idx="1"/>
            <p:extLst>
              <p:ext uri="{D42A27DB-BD31-4B8C-83A1-F6EECF244321}">
                <p14:modId xmlns:p14="http://schemas.microsoft.com/office/powerpoint/2010/main" val="624625446"/>
              </p:ext>
            </p:extLst>
          </p:nvPr>
        </p:nvGraphicFramePr>
        <p:xfrm>
          <a:off x="5755598" y="2551176"/>
          <a:ext cx="5444382" cy="3591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3746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6A3AFE-5546-5D1E-F12E-70C72CF4497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More expectations</a:t>
            </a:r>
          </a:p>
        </p:txBody>
      </p:sp>
      <p:sp>
        <p:nvSpPr>
          <p:cNvPr id="3" name="Content Placeholder 2">
            <a:extLst>
              <a:ext uri="{FF2B5EF4-FFF2-40B4-BE49-F238E27FC236}">
                <a16:creationId xmlns:a16="http://schemas.microsoft.com/office/drawing/2014/main" id="{5D4285E1-98CE-DD3E-7C90-F3847111A7B5}"/>
              </a:ext>
            </a:extLst>
          </p:cNvPr>
          <p:cNvSpPr>
            <a:spLocks noGrp="1"/>
          </p:cNvSpPr>
          <p:nvPr>
            <p:ph idx="1"/>
          </p:nvPr>
        </p:nvSpPr>
        <p:spPr>
          <a:xfrm>
            <a:off x="1371599" y="2318197"/>
            <a:ext cx="9724031" cy="3683358"/>
          </a:xfrm>
        </p:spPr>
        <p:txBody>
          <a:bodyPr anchor="ctr">
            <a:normAutofit/>
          </a:bodyPr>
          <a:lstStyle/>
          <a:p>
            <a:r>
              <a:rPr lang="en-CA" sz="2000" b="1" dirty="0"/>
              <a:t>C2.6 </a:t>
            </a:r>
          </a:p>
          <a:p>
            <a:r>
              <a:rPr lang="en-CA" sz="2000" dirty="0"/>
              <a:t>analyze the impact of Nazism and the Holocaust on Jewish communities in Europe, and some significant ways in which the Canadian government and some individuals and groups in Canada responded to this and assess some of the impacts that antisemitism has had and continues to have on Jewish communities in Canada</a:t>
            </a:r>
          </a:p>
          <a:p>
            <a:r>
              <a:rPr lang="en-CA" sz="2000" b="1" dirty="0"/>
              <a:t>C3.3 </a:t>
            </a:r>
          </a:p>
          <a:p>
            <a:r>
              <a:rPr lang="en-CA" sz="2000" dirty="0"/>
              <a:t>analyse the impact of the Holocaust on Canadian society and on the attitudes of people in Canada towards human rights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24CB83F-770B-99A8-3F88-378803755592}"/>
                  </a:ext>
                </a:extLst>
              </p14:cNvPr>
              <p14:cNvContentPartPr/>
              <p14:nvPr/>
            </p14:nvContentPartPr>
            <p14:xfrm>
              <a:off x="1653120" y="2317837"/>
              <a:ext cx="360" cy="360"/>
            </p14:xfrm>
          </p:contentPart>
        </mc:Choice>
        <mc:Fallback xmlns="">
          <p:pic>
            <p:nvPicPr>
              <p:cNvPr id="4" name="Ink 3">
                <a:extLst>
                  <a:ext uri="{FF2B5EF4-FFF2-40B4-BE49-F238E27FC236}">
                    <a16:creationId xmlns:a16="http://schemas.microsoft.com/office/drawing/2014/main" id="{F24CB83F-770B-99A8-3F88-378803755592}"/>
                  </a:ext>
                </a:extLst>
              </p:cNvPr>
              <p:cNvPicPr/>
              <p:nvPr/>
            </p:nvPicPr>
            <p:blipFill>
              <a:blip r:embed="rId4"/>
              <a:stretch>
                <a:fillRect/>
              </a:stretch>
            </p:blipFill>
            <p:spPr>
              <a:xfrm>
                <a:off x="1599120" y="2209837"/>
                <a:ext cx="108000" cy="216000"/>
              </a:xfrm>
              <a:prstGeom prst="rect">
                <a:avLst/>
              </a:prstGeom>
            </p:spPr>
          </p:pic>
        </mc:Fallback>
      </mc:AlternateContent>
      <p:pic>
        <p:nvPicPr>
          <p:cNvPr id="8" name="Picture 7" descr="Ontario Government And Association Of Ontario Midwives Reach New Three ...">
            <a:extLst>
              <a:ext uri="{FF2B5EF4-FFF2-40B4-BE49-F238E27FC236}">
                <a16:creationId xmlns:a16="http://schemas.microsoft.com/office/drawing/2014/main" id="{C820632E-FF3D-7001-F958-C117853815A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00801" y="0"/>
            <a:ext cx="4419600" cy="2070100"/>
          </a:xfrm>
          <a:prstGeom prst="rect">
            <a:avLst/>
          </a:prstGeom>
        </p:spPr>
      </p:pic>
    </p:spTree>
    <p:extLst>
      <p:ext uri="{BB962C8B-B14F-4D97-AF65-F5344CB8AC3E}">
        <p14:creationId xmlns:p14="http://schemas.microsoft.com/office/powerpoint/2010/main" val="9490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980235-6882-5835-A626-ECE090A2604D}"/>
              </a:ext>
            </a:extLst>
          </p:cNvPr>
          <p:cNvSpPr>
            <a:spLocks noGrp="1"/>
          </p:cNvSpPr>
          <p:nvPr>
            <p:ph type="title"/>
          </p:nvPr>
        </p:nvSpPr>
        <p:spPr>
          <a:xfrm>
            <a:off x="686834" y="1153572"/>
            <a:ext cx="3200400" cy="4461163"/>
          </a:xfrm>
        </p:spPr>
        <p:txBody>
          <a:bodyPr>
            <a:normAutofit/>
          </a:bodyPr>
          <a:lstStyle/>
          <a:p>
            <a:r>
              <a:rPr lang="en-US">
                <a:solidFill>
                  <a:srgbClr val="FFFFFF"/>
                </a:solidFill>
              </a:rPr>
              <a:t>Take two minutes to choose and do one: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837A6B-2161-0CA0-E90E-ADBB58440B68}"/>
              </a:ext>
            </a:extLst>
          </p:cNvPr>
          <p:cNvSpPr>
            <a:spLocks noGrp="1"/>
          </p:cNvSpPr>
          <p:nvPr>
            <p:ph idx="1"/>
          </p:nvPr>
        </p:nvSpPr>
        <p:spPr>
          <a:xfrm>
            <a:off x="4447308" y="591344"/>
            <a:ext cx="6906491" cy="5585619"/>
          </a:xfrm>
        </p:spPr>
        <p:txBody>
          <a:bodyPr anchor="ctr">
            <a:normAutofit/>
          </a:bodyPr>
          <a:lstStyle/>
          <a:p>
            <a:r>
              <a:rPr lang="en-US" dirty="0"/>
              <a:t> If you already teach The Holocaust, what do you find most challenging about this unit?</a:t>
            </a:r>
          </a:p>
          <a:p>
            <a:endParaRPr lang="en-US" dirty="0"/>
          </a:p>
          <a:p>
            <a:r>
              <a:rPr lang="en-US" dirty="0"/>
              <a:t>OR </a:t>
            </a:r>
          </a:p>
          <a:p>
            <a:endParaRPr lang="en-US" dirty="0"/>
          </a:p>
          <a:p>
            <a:r>
              <a:rPr lang="en-US" dirty="0"/>
              <a:t> If you have not yet taught this topic, what are you most concerned about?</a:t>
            </a:r>
          </a:p>
        </p:txBody>
      </p:sp>
    </p:spTree>
    <p:extLst>
      <p:ext uri="{BB962C8B-B14F-4D97-AF65-F5344CB8AC3E}">
        <p14:creationId xmlns:p14="http://schemas.microsoft.com/office/powerpoint/2010/main" val="339523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016320-DE85-45E3-5C5D-534658A7FC6B}"/>
              </a:ext>
            </a:extLst>
          </p:cNvPr>
          <p:cNvSpPr>
            <a:spLocks noGrp="1"/>
          </p:cNvSpPr>
          <p:nvPr>
            <p:ph type="title"/>
          </p:nvPr>
        </p:nvSpPr>
        <p:spPr>
          <a:xfrm>
            <a:off x="686834" y="591344"/>
            <a:ext cx="3200400" cy="5585619"/>
          </a:xfrm>
        </p:spPr>
        <p:txBody>
          <a:bodyPr>
            <a:normAutofit/>
          </a:bodyPr>
          <a:lstStyle/>
          <a:p>
            <a:r>
              <a:rPr lang="en-US">
                <a:solidFill>
                  <a:srgbClr val="FFFFFF"/>
                </a:solidFill>
              </a:rPr>
              <a:t>Main Idea: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D03AFF3-5BE0-5A5B-B54F-97C93AEC5D64}"/>
              </a:ext>
            </a:extLst>
          </p:cNvPr>
          <p:cNvSpPr>
            <a:spLocks noGrp="1"/>
          </p:cNvSpPr>
          <p:nvPr>
            <p:ph idx="1"/>
          </p:nvPr>
        </p:nvSpPr>
        <p:spPr>
          <a:xfrm>
            <a:off x="4571020" y="914400"/>
            <a:ext cx="6906491" cy="5262563"/>
          </a:xfrm>
        </p:spPr>
        <p:txBody>
          <a:bodyPr anchor="ctr">
            <a:normAutofit fontScale="85000" lnSpcReduction="20000"/>
          </a:bodyPr>
          <a:lstStyle/>
          <a:p>
            <a:endParaRPr lang="en-CA" dirty="0"/>
          </a:p>
          <a:p>
            <a:r>
              <a:rPr lang="en-CA" dirty="0"/>
              <a:t>👉 Teach the Holocaust as a </a:t>
            </a:r>
            <a:r>
              <a:rPr lang="en-CA" b="1" dirty="0"/>
              <a:t>process over time</a:t>
            </a:r>
            <a:r>
              <a:rPr lang="en-CA" dirty="0"/>
              <a:t>, not a single event</a:t>
            </a:r>
          </a:p>
          <a:p>
            <a:r>
              <a:rPr lang="en-CA" dirty="0"/>
              <a:t>Ensure students understand it developed over years</a:t>
            </a:r>
          </a:p>
          <a:p>
            <a:r>
              <a:rPr lang="en-CA" dirty="0"/>
              <a:t>It did not start with death camps and mass murder</a:t>
            </a:r>
          </a:p>
          <a:p>
            <a:r>
              <a:rPr lang="en-CA" dirty="0"/>
              <a:t>Do not let them oversimplify</a:t>
            </a:r>
          </a:p>
          <a:p>
            <a:endParaRPr lang="en-CA" dirty="0"/>
          </a:p>
          <a:p>
            <a:pPr marL="0" indent="0">
              <a:buNone/>
            </a:pPr>
            <a:r>
              <a:rPr lang="en-CA" dirty="0">
                <a:hlinkClick r:id="rId3"/>
              </a:rPr>
              <a:t>11 Excellent Tips for how to do this well:</a:t>
            </a:r>
          </a:p>
          <a:p>
            <a:pPr marL="0" indent="0">
              <a:buNone/>
            </a:pPr>
            <a:r>
              <a:rPr lang="en-CA" dirty="0">
                <a:hlinkClick r:id="rId3"/>
              </a:rPr>
              <a:t>https://museeholocauste.ca/en/resources-training/teaching-holocaust-middle-high-school/</a:t>
            </a:r>
            <a:endParaRPr lang="en-CA" dirty="0"/>
          </a:p>
          <a:p>
            <a:pPr marL="0" indent="0">
              <a:buNone/>
            </a:pPr>
            <a:endParaRPr lang="en-CA" dirty="0"/>
          </a:p>
          <a:p>
            <a:pPr marL="0" indent="0">
              <a:buNone/>
            </a:pPr>
            <a:r>
              <a:rPr lang="en-CA" dirty="0">
                <a:hlinkClick r:id="rId4"/>
              </a:rPr>
              <a:t>https://www.vhec.org/how-to-teach-the-holocaust/</a:t>
            </a:r>
            <a:endParaRPr lang="en-CA" dirty="0"/>
          </a:p>
          <a:p>
            <a:pPr marL="0" indent="0">
              <a:buNone/>
            </a:pPr>
            <a:endParaRPr lang="en-CA" dirty="0"/>
          </a:p>
          <a:p>
            <a:pPr marL="0" indent="0">
              <a:buNone/>
            </a:pPr>
            <a:endParaRPr lang="en-CA" dirty="0"/>
          </a:p>
          <a:p>
            <a:endParaRPr lang="en-US" dirty="0"/>
          </a:p>
        </p:txBody>
      </p:sp>
    </p:spTree>
    <p:extLst>
      <p:ext uri="{BB962C8B-B14F-4D97-AF65-F5344CB8AC3E}">
        <p14:creationId xmlns:p14="http://schemas.microsoft.com/office/powerpoint/2010/main" val="3545161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032C6B-C6D6-F73F-127A-FCAA859FC1AC}"/>
              </a:ext>
            </a:extLst>
          </p:cNvPr>
          <p:cNvSpPr>
            <a:spLocks noGrp="1"/>
          </p:cNvSpPr>
          <p:nvPr>
            <p:ph type="title"/>
          </p:nvPr>
        </p:nvSpPr>
        <p:spPr>
          <a:xfrm>
            <a:off x="1137034" y="609597"/>
            <a:ext cx="9392421" cy="1330841"/>
          </a:xfrm>
        </p:spPr>
        <p:txBody>
          <a:bodyPr>
            <a:normAutofit/>
          </a:bodyPr>
          <a:lstStyle/>
          <a:p>
            <a:r>
              <a:rPr lang="en-CA" sz="2800" b="1" dirty="0"/>
              <a:t>How to Start: Films, Vocabulary, Timelines, Life before the Holocaust</a:t>
            </a:r>
            <a:br>
              <a:rPr lang="en-CA" sz="2800" b="1" dirty="0"/>
            </a:br>
            <a:endParaRPr lang="en-US" sz="2800" dirty="0"/>
          </a:p>
        </p:txBody>
      </p:sp>
      <p:sp>
        <p:nvSpPr>
          <p:cNvPr id="3" name="Content Placeholder 2">
            <a:extLst>
              <a:ext uri="{FF2B5EF4-FFF2-40B4-BE49-F238E27FC236}">
                <a16:creationId xmlns:a16="http://schemas.microsoft.com/office/drawing/2014/main" id="{C2B2C183-F132-C98D-901F-175365BB1295}"/>
              </a:ext>
            </a:extLst>
          </p:cNvPr>
          <p:cNvSpPr>
            <a:spLocks noGrp="1"/>
          </p:cNvSpPr>
          <p:nvPr>
            <p:ph idx="1"/>
          </p:nvPr>
        </p:nvSpPr>
        <p:spPr>
          <a:xfrm>
            <a:off x="1137034" y="2198362"/>
            <a:ext cx="4958966" cy="3917773"/>
          </a:xfrm>
        </p:spPr>
        <p:txBody>
          <a:bodyPr>
            <a:normAutofit fontScale="85000" lnSpcReduction="20000"/>
          </a:bodyPr>
          <a:lstStyle/>
          <a:p>
            <a:endParaRPr lang="en-CA" sz="2000" dirty="0"/>
          </a:p>
          <a:p>
            <a:r>
              <a:rPr lang="en-CA" sz="2000" dirty="0"/>
              <a:t>Film: </a:t>
            </a:r>
            <a:r>
              <a:rPr lang="en-CA" sz="2000" i="1" dirty="0"/>
              <a:t>The Path to Nazi Genocide </a:t>
            </a:r>
            <a:r>
              <a:rPr lang="en-CA" sz="2000" dirty="0"/>
              <a:t>(USHMM)</a:t>
            </a:r>
          </a:p>
          <a:p>
            <a:endParaRPr lang="en-CA" sz="2000" dirty="0"/>
          </a:p>
          <a:p>
            <a:r>
              <a:rPr lang="en-CA" sz="2000" dirty="0">
                <a:hlinkClick r:id="rId3"/>
              </a:rPr>
              <a:t>https://www.youtube.com/watch?v=dDuHWVv4ac0</a:t>
            </a:r>
            <a:endParaRPr lang="en-CA" sz="2000" dirty="0"/>
          </a:p>
          <a:p>
            <a:endParaRPr lang="en-CA" sz="2000" dirty="0"/>
          </a:p>
          <a:p>
            <a:r>
              <a:rPr lang="en-CA" sz="2000" dirty="0"/>
              <a:t>John Green’s Crash Course:</a:t>
            </a:r>
          </a:p>
          <a:p>
            <a:r>
              <a:rPr lang="en-CA" sz="2000" dirty="0">
                <a:hlinkClick r:id="rId4"/>
              </a:rPr>
              <a:t>https://www.youtube.com/watch?v=iQeDvnapdlg</a:t>
            </a:r>
            <a:endParaRPr lang="en-CA" sz="2000" dirty="0"/>
          </a:p>
          <a:p>
            <a:pPr marL="0" indent="0">
              <a:buNone/>
            </a:pPr>
            <a:endParaRPr lang="en-CA" sz="2000" dirty="0"/>
          </a:p>
          <a:p>
            <a:r>
              <a:rPr lang="en-CA" sz="2000" dirty="0"/>
              <a:t>Here is a film for teachers for background:</a:t>
            </a:r>
          </a:p>
          <a:p>
            <a:r>
              <a:rPr lang="en-CA" sz="2000" dirty="0">
                <a:hlinkClick r:id="rId5"/>
              </a:rPr>
              <a:t>https://www.youtube.com/watch?v=1f_xs9UGoR8</a:t>
            </a:r>
            <a:endParaRPr lang="en-CA" sz="2000" dirty="0"/>
          </a:p>
          <a:p>
            <a:endParaRPr lang="en-CA" sz="2000" dirty="0"/>
          </a:p>
          <a:p>
            <a:endParaRPr lang="en-CA" sz="2000" dirty="0"/>
          </a:p>
          <a:p>
            <a:pPr marL="0" indent="0">
              <a:buNone/>
            </a:pPr>
            <a:endParaRPr lang="en-CA" sz="2000" dirty="0"/>
          </a:p>
          <a:p>
            <a:pPr marL="0" indent="0">
              <a:buNone/>
            </a:pPr>
            <a:endParaRPr lang="en-CA" sz="2000" dirty="0"/>
          </a:p>
          <a:p>
            <a:endParaRPr lang="en-CA" sz="2000" dirty="0"/>
          </a:p>
          <a:p>
            <a:endParaRPr lang="en-CA" sz="2000" dirty="0"/>
          </a:p>
          <a:p>
            <a:pPr marL="0" indent="0">
              <a:buNone/>
            </a:pPr>
            <a:endParaRPr lang="en-US" sz="2000" dirty="0"/>
          </a:p>
        </p:txBody>
      </p:sp>
      <p:pic>
        <p:nvPicPr>
          <p:cNvPr id="1026" name="Picture 2">
            <a:extLst>
              <a:ext uri="{FF2B5EF4-FFF2-40B4-BE49-F238E27FC236}">
                <a16:creationId xmlns:a16="http://schemas.microsoft.com/office/drawing/2014/main" id="{59B740AD-0F95-2285-A6D6-65A86BB82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454"/>
          <a:stretch>
            <a:fillRect/>
          </a:stretch>
        </p:blipFill>
        <p:spPr bwMode="auto">
          <a:xfrm>
            <a:off x="6719367" y="2431329"/>
            <a:ext cx="4788505" cy="3263084"/>
          </a:xfrm>
          <a:prstGeom prst="rect">
            <a:avLst/>
          </a:prstGeom>
          <a:noFill/>
          <a:extLst>
            <a:ext uri="{909E8E84-426E-40DD-AFC4-6F175D3DCCD1}">
              <a14:hiddenFill xmlns:a14="http://schemas.microsoft.com/office/drawing/2010/main">
                <a:solidFill>
                  <a:srgbClr val="FFFFFF"/>
                </a:solidFill>
              </a14:hiddenFill>
            </a:ext>
          </a:extLst>
        </p:spPr>
      </p:pic>
      <p:sp>
        <p:nvSpPr>
          <p:cNvPr id="1044" name="Freeform: Shape 104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942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7AC61A3-F253-4867-896D-A478469E171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Timeline:</a:t>
            </a:r>
          </a:p>
        </p:txBody>
      </p:sp>
      <p:pic>
        <p:nvPicPr>
          <p:cNvPr id="3" name="Content Placeholder 4">
            <a:extLst>
              <a:ext uri="{FF2B5EF4-FFF2-40B4-BE49-F238E27FC236}">
                <a16:creationId xmlns:a16="http://schemas.microsoft.com/office/drawing/2014/main" id="{778F8706-5C71-66ED-5627-0300E1840038}"/>
              </a:ext>
            </a:extLst>
          </p:cNvPr>
          <p:cNvPicPr>
            <a:picLocks noGrp="1" noChangeAspect="1"/>
          </p:cNvPicPr>
          <p:nvPr>
            <p:ph idx="1"/>
          </p:nvPr>
        </p:nvPicPr>
        <p:blipFill>
          <a:blip r:embed="rId3"/>
          <a:stretch>
            <a:fillRect/>
          </a:stretch>
        </p:blipFill>
        <p:spPr>
          <a:xfrm>
            <a:off x="6138306" y="467208"/>
            <a:ext cx="3953991" cy="5923584"/>
          </a:xfrm>
          <a:prstGeom prst="rect">
            <a:avLst/>
          </a:prstGeom>
        </p:spPr>
      </p:pic>
    </p:spTree>
    <p:extLst>
      <p:ext uri="{BB962C8B-B14F-4D97-AF65-F5344CB8AC3E}">
        <p14:creationId xmlns:p14="http://schemas.microsoft.com/office/powerpoint/2010/main" val="420469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6100</TotalTime>
  <Words>2386</Words>
  <Application>Microsoft Office PowerPoint</Application>
  <PresentationFormat>Widescreen</PresentationFormat>
  <Paragraphs>242</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Curriculum to Classroom: Teaching the Holocaust in the new Grade 10 curriculum</vt:lpstr>
      <vt:lpstr>Purpose of Today </vt:lpstr>
      <vt:lpstr>Teaching Challenge</vt:lpstr>
      <vt:lpstr>New Expectations</vt:lpstr>
      <vt:lpstr>More expectations</vt:lpstr>
      <vt:lpstr>Take two minutes to choose and do one:</vt:lpstr>
      <vt:lpstr>Main Idea:</vt:lpstr>
      <vt:lpstr>How to Start: Films, Vocabulary, Timelines, Life before the Holocaust </vt:lpstr>
      <vt:lpstr>Timeline:</vt:lpstr>
      <vt:lpstr>Vocabulary </vt:lpstr>
      <vt:lpstr>More Vocabulary</vt:lpstr>
      <vt:lpstr>OR </vt:lpstr>
      <vt:lpstr>Famous Lives</vt:lpstr>
      <vt:lpstr>Not famous</vt:lpstr>
      <vt:lpstr>Stages of the Holocaust</vt:lpstr>
      <vt:lpstr>Examples of laws</vt:lpstr>
      <vt:lpstr>Violence: Kristallnacht or November Pogroms</vt:lpstr>
      <vt:lpstr>Global Reaction </vt:lpstr>
      <vt:lpstr>Escalation to Mass Violence</vt:lpstr>
      <vt:lpstr>Some ways to teach these:</vt:lpstr>
      <vt:lpstr>Personalize this:</vt:lpstr>
      <vt:lpstr>Liberation</vt:lpstr>
      <vt:lpstr>Resources</vt:lpstr>
      <vt:lpstr>Questions:</vt:lpstr>
      <vt:lpstr>Potential discussion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anovick17@gmail.com</dc:creator>
  <cp:lastModifiedBy>Ana Villegas</cp:lastModifiedBy>
  <cp:revision>2</cp:revision>
  <dcterms:created xsi:type="dcterms:W3CDTF">2026-04-20T02:34:54Z</dcterms:created>
  <dcterms:modified xsi:type="dcterms:W3CDTF">2026-04-27T19:32:28Z</dcterms:modified>
</cp:coreProperties>
</file>